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Lst>
  <p:notesMasterIdLst>
    <p:notesMasterId r:id="rId60"/>
  </p:notesMasterIdLst>
  <p:sldIdLst>
    <p:sldId id="256" r:id="rId3"/>
    <p:sldId id="257" r:id="rId4"/>
    <p:sldId id="275" r:id="rId5"/>
    <p:sldId id="276" r:id="rId6"/>
    <p:sldId id="309" r:id="rId7"/>
    <p:sldId id="310" r:id="rId8"/>
    <p:sldId id="311" r:id="rId9"/>
    <p:sldId id="322" r:id="rId10"/>
    <p:sldId id="312" r:id="rId11"/>
    <p:sldId id="259" r:id="rId12"/>
    <p:sldId id="320" r:id="rId13"/>
    <p:sldId id="261" r:id="rId14"/>
    <p:sldId id="313" r:id="rId15"/>
    <p:sldId id="314" r:id="rId16"/>
    <p:sldId id="262" r:id="rId17"/>
    <p:sldId id="321" r:id="rId18"/>
    <p:sldId id="263" r:id="rId19"/>
    <p:sldId id="315" r:id="rId20"/>
    <p:sldId id="316" r:id="rId21"/>
    <p:sldId id="266" r:id="rId22"/>
    <p:sldId id="267" r:id="rId23"/>
    <p:sldId id="317" r:id="rId24"/>
    <p:sldId id="269" r:id="rId25"/>
    <p:sldId id="318" r:id="rId26"/>
    <p:sldId id="319" r:id="rId27"/>
    <p:sldId id="270" r:id="rId28"/>
    <p:sldId id="272" r:id="rId29"/>
    <p:sldId id="273" r:id="rId30"/>
    <p:sldId id="274" r:id="rId31"/>
    <p:sldId id="278"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x="9144000" cy="5143500" type="screen16x9"/>
  <p:notesSz cx="6858000" cy="9144000"/>
  <p:embeddedFontLst>
    <p:embeddedFont>
      <p:font typeface="DM Sans" pitchFamily="2" charset="0"/>
      <p:regular r:id="rId61"/>
      <p:bold r:id="rId62"/>
      <p:italic r:id="rId63"/>
      <p:boldItalic r:id="rId64"/>
    </p:embeddedFont>
    <p:embeddedFont>
      <p:font typeface="Fredoka" panose="020B0604020202020204" charset="-79"/>
      <p:regular r:id="rId65"/>
      <p:bold r:id="rId66"/>
    </p:embeddedFont>
    <p:embeddedFont>
      <p:font typeface="Hanken Grotesk" panose="020B0604020202020204" charset="0"/>
      <p:regular r:id="rId67"/>
      <p:bold r:id="rId68"/>
      <p:italic r:id="rId69"/>
      <p:boldItalic r:id="rId70"/>
    </p:embeddedFont>
    <p:embeddedFont>
      <p:font typeface="Hanken Grotesk Medium" panose="020B0604020202020204" charset="0"/>
      <p:regular r:id="rId71"/>
      <p:bold r:id="rId72"/>
      <p:italic r:id="rId73"/>
      <p:boldItalic r:id="rId74"/>
    </p:embeddedFont>
    <p:embeddedFont>
      <p:font typeface="Hanken Grotesk SemiBold" panose="020B0604020202020204" charset="0"/>
      <p:regular r:id="rId75"/>
      <p:bold r:id="rId76"/>
      <p:italic r:id="rId77"/>
      <p:boldItalic r:id="rId78"/>
    </p:embeddedFont>
    <p:embeddedFont>
      <p:font typeface="Inter" panose="020B0604020202020204" charset="0"/>
      <p:regular r:id="rId79"/>
      <p:bold r:id="rId80"/>
      <p:italic r:id="rId81"/>
      <p:boldItalic r:id="rId82"/>
    </p:embeddedFont>
    <p:embeddedFont>
      <p:font typeface="Inter ExtraBold" panose="020B0604020202020204" charset="0"/>
      <p:bold r:id="rId83"/>
      <p:boldItalic r:id="rId84"/>
    </p:embeddedFont>
    <p:embeddedFont>
      <p:font typeface="Inter SemiBold" panose="020B0604020202020204"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pen Sans Medium" panose="020B0604020202020204" charset="0"/>
      <p:regular r:id="rId93"/>
      <p:bold r:id="rId94"/>
      <p:italic r:id="rId95"/>
      <p:boldItalic r:id="rId96"/>
    </p:embeddedFont>
    <p:embeddedFont>
      <p:font typeface="Open Sans SemiBold" panose="020B070603080402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C6A60C-7807-4239-BBB6-9E417E184B7F}">
  <a:tblStyle styleId="{38C6A60C-7807-4239-BBB6-9E417E184B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96" autoAdjust="0"/>
  </p:normalViewPr>
  <p:slideViewPr>
    <p:cSldViewPr snapToGrid="0">
      <p:cViewPr>
        <p:scale>
          <a:sx n="100" d="100"/>
          <a:sy n="100" d="100"/>
        </p:scale>
        <p:origin x="1914" y="7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font" Target="fonts/font4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a:extLst>
            <a:ext uri="{FF2B5EF4-FFF2-40B4-BE49-F238E27FC236}">
              <a16:creationId xmlns:a16="http://schemas.microsoft.com/office/drawing/2014/main" id="{308EBB2B-A68D-1A87-2F7B-66957D100B1E}"/>
            </a:ext>
          </a:extLst>
        </p:cNvPr>
        <p:cNvGrpSpPr/>
        <p:nvPr/>
      </p:nvGrpSpPr>
      <p:grpSpPr>
        <a:xfrm>
          <a:off x="0" y="0"/>
          <a:ext cx="0" cy="0"/>
          <a:chOff x="0" y="0"/>
          <a:chExt cx="0" cy="0"/>
        </a:xfrm>
      </p:grpSpPr>
      <p:sp>
        <p:nvSpPr>
          <p:cNvPr id="725" name="Google Shape;725;SLIDES_API1983901866_23:notes">
            <a:extLst>
              <a:ext uri="{FF2B5EF4-FFF2-40B4-BE49-F238E27FC236}">
                <a16:creationId xmlns:a16="http://schemas.microsoft.com/office/drawing/2014/main" id="{EE939B9B-BE9B-9681-16A8-7EE0D452F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SLIDES_API1983901866_23:notes">
            <a:extLst>
              <a:ext uri="{FF2B5EF4-FFF2-40B4-BE49-F238E27FC236}">
                <a16:creationId xmlns:a16="http://schemas.microsoft.com/office/drawing/2014/main" id="{6D02DA7E-3EA2-FA53-4DC5-D2D8F5868F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67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a:extLst>
            <a:ext uri="{FF2B5EF4-FFF2-40B4-BE49-F238E27FC236}">
              <a16:creationId xmlns:a16="http://schemas.microsoft.com/office/drawing/2014/main" id="{CA1747BB-06BD-2DDA-B897-7620F615148A}"/>
            </a:ext>
          </a:extLst>
        </p:cNvPr>
        <p:cNvGrpSpPr/>
        <p:nvPr/>
      </p:nvGrpSpPr>
      <p:grpSpPr>
        <a:xfrm>
          <a:off x="0" y="0"/>
          <a:ext cx="0" cy="0"/>
          <a:chOff x="0" y="0"/>
          <a:chExt cx="0" cy="0"/>
        </a:xfrm>
      </p:grpSpPr>
      <p:sp>
        <p:nvSpPr>
          <p:cNvPr id="732" name="Google Shape;732;SLIDES_API1983901866_29:notes">
            <a:extLst>
              <a:ext uri="{FF2B5EF4-FFF2-40B4-BE49-F238E27FC236}">
                <a16:creationId xmlns:a16="http://schemas.microsoft.com/office/drawing/2014/main" id="{94794C59-DB58-700F-8B5E-8A143E913C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SLIDES_API1983901866_29:notes">
            <a:extLst>
              <a:ext uri="{FF2B5EF4-FFF2-40B4-BE49-F238E27FC236}">
                <a16:creationId xmlns:a16="http://schemas.microsoft.com/office/drawing/2014/main" id="{F6396FD0-3B11-2C97-0D60-E7B37BFB4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91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SLIDES_API198390186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SLIDES_API198390186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SLIDES_API1983901866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SLIDES_API198390186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A7F03A5A-EBC7-1052-30A6-464DA8F0D85A}"/>
            </a:ext>
          </a:extLst>
        </p:cNvPr>
        <p:cNvGrpSpPr/>
        <p:nvPr/>
      </p:nvGrpSpPr>
      <p:grpSpPr>
        <a:xfrm>
          <a:off x="0" y="0"/>
          <a:ext cx="0" cy="0"/>
          <a:chOff x="0" y="0"/>
          <a:chExt cx="0" cy="0"/>
        </a:xfrm>
      </p:grpSpPr>
      <p:sp>
        <p:nvSpPr>
          <p:cNvPr id="739" name="Google Shape;739;SLIDES_API1983901866_35:notes">
            <a:extLst>
              <a:ext uri="{FF2B5EF4-FFF2-40B4-BE49-F238E27FC236}">
                <a16:creationId xmlns:a16="http://schemas.microsoft.com/office/drawing/2014/main" id="{BE42AB96-BE13-6919-819E-9A60EBEE1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SLIDES_API1983901866_35:notes">
            <a:extLst>
              <a:ext uri="{FF2B5EF4-FFF2-40B4-BE49-F238E27FC236}">
                <a16:creationId xmlns:a16="http://schemas.microsoft.com/office/drawing/2014/main" id="{56528CB7-2589-D63B-CFD3-1D6C11AFDA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83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a:extLst>
            <a:ext uri="{FF2B5EF4-FFF2-40B4-BE49-F238E27FC236}">
              <a16:creationId xmlns:a16="http://schemas.microsoft.com/office/drawing/2014/main" id="{2A8D1108-79AC-6785-1B6D-796ACBA28E83}"/>
            </a:ext>
          </a:extLst>
        </p:cNvPr>
        <p:cNvGrpSpPr/>
        <p:nvPr/>
      </p:nvGrpSpPr>
      <p:grpSpPr>
        <a:xfrm>
          <a:off x="0" y="0"/>
          <a:ext cx="0" cy="0"/>
          <a:chOff x="0" y="0"/>
          <a:chExt cx="0" cy="0"/>
        </a:xfrm>
      </p:grpSpPr>
      <p:sp>
        <p:nvSpPr>
          <p:cNvPr id="764" name="Google Shape;764;SLIDES_API1983901866_57:notes">
            <a:extLst>
              <a:ext uri="{FF2B5EF4-FFF2-40B4-BE49-F238E27FC236}">
                <a16:creationId xmlns:a16="http://schemas.microsoft.com/office/drawing/2014/main" id="{1D640281-E2B6-E796-A776-866AA32E9A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SLIDES_API1983901866_57:notes">
            <a:extLst>
              <a:ext uri="{FF2B5EF4-FFF2-40B4-BE49-F238E27FC236}">
                <a16:creationId xmlns:a16="http://schemas.microsoft.com/office/drawing/2014/main" id="{A257D364-34C6-60D6-EDC8-1C528F4859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88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SLIDES_API198390186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SLIDES_API198390186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SLIDES_API1983901866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SLIDES_API198390186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D22BE243-3190-6A23-0BC4-24B532C9C539}"/>
            </a:ext>
          </a:extLst>
        </p:cNvPr>
        <p:cNvGrpSpPr/>
        <p:nvPr/>
      </p:nvGrpSpPr>
      <p:grpSpPr>
        <a:xfrm>
          <a:off x="0" y="0"/>
          <a:ext cx="0" cy="0"/>
          <a:chOff x="0" y="0"/>
          <a:chExt cx="0" cy="0"/>
        </a:xfrm>
      </p:grpSpPr>
      <p:sp>
        <p:nvSpPr>
          <p:cNvPr id="771" name="Google Shape;771;SLIDES_API1983901866_63:notes">
            <a:extLst>
              <a:ext uri="{FF2B5EF4-FFF2-40B4-BE49-F238E27FC236}">
                <a16:creationId xmlns:a16="http://schemas.microsoft.com/office/drawing/2014/main" id="{C98943B1-4E3A-8C9C-585D-CCBC799311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SLIDES_API1983901866_63:notes">
            <a:extLst>
              <a:ext uri="{FF2B5EF4-FFF2-40B4-BE49-F238E27FC236}">
                <a16:creationId xmlns:a16="http://schemas.microsoft.com/office/drawing/2014/main" id="{DBD42F77-C95B-A4E2-701F-731F2FB560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09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SLIDES_API198390186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SLIDES_API198390186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 Introduction to Wireless Standards</a:t>
            </a:r>
            <a:endParaRPr dirty="0"/>
          </a:p>
          <a:p>
            <a:pPr marL="0" lvl="0" indent="0" algn="l" rtl="0">
              <a:spcBef>
                <a:spcPts val="0"/>
              </a:spcBef>
              <a:spcAft>
                <a:spcPts val="0"/>
              </a:spcAft>
              <a:buNone/>
            </a:pPr>
            <a:r>
              <a:rPr lang="en" dirty="0"/>
              <a:t>Wireless communication standards define the specifications for data transmission over wireless networks, ensuring compatibility and interoperability among devices.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IEEE 802.11 Standards</a:t>
            </a:r>
            <a:endParaRPr dirty="0"/>
          </a:p>
          <a:p>
            <a:pPr marL="0" lvl="0" indent="0" algn="l" rtl="0">
              <a:spcBef>
                <a:spcPts val="0"/>
              </a:spcBef>
              <a:spcAft>
                <a:spcPts val="0"/>
              </a:spcAft>
              <a:buNone/>
            </a:pPr>
            <a:r>
              <a:rPr lang="en" dirty="0"/>
              <a:t>The IEEE 802.11 family of standards governs WLANs, with various versions offering different speeds and features:</a:t>
            </a:r>
            <a:endParaRPr dirty="0"/>
          </a:p>
          <a:p>
            <a:pPr marL="0" lvl="0" indent="0" algn="l" rtl="0">
              <a:spcBef>
                <a:spcPts val="0"/>
              </a:spcBef>
              <a:spcAft>
                <a:spcPts val="0"/>
              </a:spcAft>
              <a:buNone/>
            </a:pPr>
            <a:r>
              <a:rPr lang="en" dirty="0"/>
              <a:t>**802.11a**: 54 Mbps over 5 GHz frequency.</a:t>
            </a:r>
            <a:endParaRPr dirty="0"/>
          </a:p>
          <a:p>
            <a:pPr marL="0" lvl="0" indent="0" algn="l" rtl="0">
              <a:spcBef>
                <a:spcPts val="0"/>
              </a:spcBef>
              <a:spcAft>
                <a:spcPts val="0"/>
              </a:spcAft>
              <a:buNone/>
            </a:pPr>
            <a:r>
              <a:rPr lang="en" dirty="0"/>
              <a:t>**802.11b**: 11 Mbps over 2.4 GHz frequency.</a:t>
            </a:r>
            <a:endParaRPr dirty="0"/>
          </a:p>
          <a:p>
            <a:pPr marL="0" lvl="0" indent="0" algn="l" rtl="0">
              <a:spcBef>
                <a:spcPts val="0"/>
              </a:spcBef>
              <a:spcAft>
                <a:spcPts val="0"/>
              </a:spcAft>
              <a:buNone/>
            </a:pPr>
            <a:r>
              <a:rPr lang="en" dirty="0"/>
              <a:t>**802.11g**: 54 Mbps over 2.4 GHz frequency.</a:t>
            </a:r>
            <a:endParaRPr dirty="0"/>
          </a:p>
          <a:p>
            <a:pPr marL="0" lvl="0" indent="0" algn="l" rtl="0">
              <a:spcBef>
                <a:spcPts val="0"/>
              </a:spcBef>
              <a:spcAft>
                <a:spcPts val="0"/>
              </a:spcAft>
              <a:buNone/>
            </a:pPr>
            <a:r>
              <a:rPr lang="en" dirty="0"/>
              <a:t>**802.11n**: Up to 600 Mbps using multiple antennas.</a:t>
            </a:r>
            <a:endParaRPr dirty="0"/>
          </a:p>
          <a:p>
            <a:pPr marL="0" lvl="0" indent="0" algn="l" rtl="0">
              <a:spcBef>
                <a:spcPts val="0"/>
              </a:spcBef>
              <a:spcAft>
                <a:spcPts val="0"/>
              </a:spcAft>
              <a:buNone/>
            </a:pPr>
            <a:r>
              <a:rPr lang="en" dirty="0"/>
              <a:t>**802.11ac**: Gigabit speeds over 5 GHz frequency.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Summary of Applications and Differences</a:t>
            </a:r>
            <a:endParaRPr dirty="0"/>
          </a:p>
          <a:p>
            <a:pPr marL="0" lvl="0" indent="0" algn="l" rtl="0">
              <a:spcBef>
                <a:spcPts val="0"/>
              </a:spcBef>
              <a:spcAft>
                <a:spcPts val="0"/>
              </a:spcAft>
              <a:buNone/>
            </a:pPr>
            <a:r>
              <a:rPr lang="en" dirty="0"/>
              <a:t>Different wireless standards are used based on requirements for speed, range, and interference resistance, making it essential to choose the appropriate standard for specific applications.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Visuals for Standards</a:t>
            </a:r>
            <a:endParaRPr dirty="0"/>
          </a:p>
          <a:p>
            <a:pPr marL="0" lvl="0" indent="0" algn="l" rtl="0">
              <a:spcBef>
                <a:spcPts val="0"/>
              </a:spcBef>
              <a:spcAft>
                <a:spcPts val="0"/>
              </a:spcAft>
              <a:buNone/>
            </a:pPr>
            <a:r>
              <a:rPr lang="en" dirty="0"/>
              <a:t>Diagrams comparing the various IEEE 802.11 standards can help illustrate their differences and applications in real-world scenarios.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500" b="1"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SLIDES_API198390186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SLIDES_API198390186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a:extLst>
            <a:ext uri="{FF2B5EF4-FFF2-40B4-BE49-F238E27FC236}">
              <a16:creationId xmlns:a16="http://schemas.microsoft.com/office/drawing/2014/main" id="{7C836AA6-CEDF-6331-6CF8-9CC4D050C2AD}"/>
            </a:ext>
          </a:extLst>
        </p:cNvPr>
        <p:cNvGrpSpPr/>
        <p:nvPr/>
      </p:nvGrpSpPr>
      <p:grpSpPr>
        <a:xfrm>
          <a:off x="0" y="0"/>
          <a:ext cx="0" cy="0"/>
          <a:chOff x="0" y="0"/>
          <a:chExt cx="0" cy="0"/>
        </a:xfrm>
      </p:grpSpPr>
      <p:sp>
        <p:nvSpPr>
          <p:cNvPr id="785" name="Google Shape;785;SLIDES_API1983901866_75:notes">
            <a:extLst>
              <a:ext uri="{FF2B5EF4-FFF2-40B4-BE49-F238E27FC236}">
                <a16:creationId xmlns:a16="http://schemas.microsoft.com/office/drawing/2014/main" id="{8567E2CE-A7DC-2CD0-04EB-A67983F14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SLIDES_API1983901866_75:notes">
            <a:extLst>
              <a:ext uri="{FF2B5EF4-FFF2-40B4-BE49-F238E27FC236}">
                <a16:creationId xmlns:a16="http://schemas.microsoft.com/office/drawing/2014/main" id="{8C2AB9AA-677C-9AF6-96B3-5B661B0835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 Introduction to Wireless Standards</a:t>
            </a:r>
            <a:endParaRPr dirty="0"/>
          </a:p>
          <a:p>
            <a:pPr marL="0" lvl="0" indent="0" algn="l" rtl="0">
              <a:spcBef>
                <a:spcPts val="0"/>
              </a:spcBef>
              <a:spcAft>
                <a:spcPts val="0"/>
              </a:spcAft>
              <a:buNone/>
            </a:pPr>
            <a:r>
              <a:rPr lang="en" dirty="0"/>
              <a:t>Wireless communication standards define the specifications for data transmission over wireless networks, ensuring compatibility and interoperability among devices.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IEEE 802.11 Standards</a:t>
            </a:r>
            <a:endParaRPr dirty="0"/>
          </a:p>
          <a:p>
            <a:pPr marL="0" lvl="0" indent="0" algn="l" rtl="0">
              <a:spcBef>
                <a:spcPts val="0"/>
              </a:spcBef>
              <a:spcAft>
                <a:spcPts val="0"/>
              </a:spcAft>
              <a:buNone/>
            </a:pPr>
            <a:r>
              <a:rPr lang="en" dirty="0"/>
              <a:t>The IEEE 802.11 family of standards governs WLANs, with various versions offering different speeds and features:</a:t>
            </a:r>
            <a:endParaRPr dirty="0"/>
          </a:p>
          <a:p>
            <a:pPr marL="0" lvl="0" indent="0" algn="l" rtl="0">
              <a:spcBef>
                <a:spcPts val="0"/>
              </a:spcBef>
              <a:spcAft>
                <a:spcPts val="0"/>
              </a:spcAft>
              <a:buNone/>
            </a:pPr>
            <a:r>
              <a:rPr lang="en" dirty="0"/>
              <a:t>**802.11a**: 54 Mbps over 5 GHz frequency.</a:t>
            </a:r>
            <a:endParaRPr dirty="0"/>
          </a:p>
          <a:p>
            <a:pPr marL="0" lvl="0" indent="0" algn="l" rtl="0">
              <a:spcBef>
                <a:spcPts val="0"/>
              </a:spcBef>
              <a:spcAft>
                <a:spcPts val="0"/>
              </a:spcAft>
              <a:buNone/>
            </a:pPr>
            <a:r>
              <a:rPr lang="en" dirty="0"/>
              <a:t>**802.11b**: 11 Mbps over 2.4 GHz frequency.</a:t>
            </a:r>
            <a:endParaRPr dirty="0"/>
          </a:p>
          <a:p>
            <a:pPr marL="0" lvl="0" indent="0" algn="l" rtl="0">
              <a:spcBef>
                <a:spcPts val="0"/>
              </a:spcBef>
              <a:spcAft>
                <a:spcPts val="0"/>
              </a:spcAft>
              <a:buNone/>
            </a:pPr>
            <a:r>
              <a:rPr lang="en" dirty="0"/>
              <a:t>**802.11g**: 54 Mbps over 2.4 GHz frequency.</a:t>
            </a:r>
            <a:endParaRPr dirty="0"/>
          </a:p>
          <a:p>
            <a:pPr marL="0" lvl="0" indent="0" algn="l" rtl="0">
              <a:spcBef>
                <a:spcPts val="0"/>
              </a:spcBef>
              <a:spcAft>
                <a:spcPts val="0"/>
              </a:spcAft>
              <a:buNone/>
            </a:pPr>
            <a:r>
              <a:rPr lang="en" dirty="0"/>
              <a:t>**802.11n**: Up to 600 Mbps using multiple antennas.</a:t>
            </a:r>
            <a:endParaRPr dirty="0"/>
          </a:p>
          <a:p>
            <a:pPr marL="0" lvl="0" indent="0" algn="l" rtl="0">
              <a:spcBef>
                <a:spcPts val="0"/>
              </a:spcBef>
              <a:spcAft>
                <a:spcPts val="0"/>
              </a:spcAft>
              <a:buNone/>
            </a:pPr>
            <a:r>
              <a:rPr lang="en" dirty="0"/>
              <a:t>**802.11ac**: Gigabit speeds over 5 GHz frequency.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Summary of Applications and Differences</a:t>
            </a:r>
            <a:endParaRPr dirty="0"/>
          </a:p>
          <a:p>
            <a:pPr marL="0" lvl="0" indent="0" algn="l" rtl="0">
              <a:spcBef>
                <a:spcPts val="0"/>
              </a:spcBef>
              <a:spcAft>
                <a:spcPts val="0"/>
              </a:spcAft>
              <a:buNone/>
            </a:pPr>
            <a:r>
              <a:rPr lang="en" dirty="0"/>
              <a:t>Different wireless standards are used based on requirements for speed, range, and interference resistance, making it essential to choose the appropriate standard for specific applications.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Visuals for Standards</a:t>
            </a:r>
            <a:endParaRPr dirty="0"/>
          </a:p>
          <a:p>
            <a:pPr marL="0" lvl="0" indent="0" algn="l" rtl="0">
              <a:spcBef>
                <a:spcPts val="0"/>
              </a:spcBef>
              <a:spcAft>
                <a:spcPts val="0"/>
              </a:spcAft>
              <a:buNone/>
            </a:pPr>
            <a:r>
              <a:rPr lang="en" dirty="0"/>
              <a:t>Diagrams comparing the various IEEE 802.11 standards can help illustrate their differences and applications in real-world scenarios.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500" b="1"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01804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a:extLst>
            <a:ext uri="{FF2B5EF4-FFF2-40B4-BE49-F238E27FC236}">
              <a16:creationId xmlns:a16="http://schemas.microsoft.com/office/drawing/2014/main" id="{8DC8727E-A00F-A9F8-009C-2D29284BE70E}"/>
            </a:ext>
          </a:extLst>
        </p:cNvPr>
        <p:cNvGrpSpPr/>
        <p:nvPr/>
      </p:nvGrpSpPr>
      <p:grpSpPr>
        <a:xfrm>
          <a:off x="0" y="0"/>
          <a:ext cx="0" cy="0"/>
          <a:chOff x="0" y="0"/>
          <a:chExt cx="0" cy="0"/>
        </a:xfrm>
      </p:grpSpPr>
      <p:sp>
        <p:nvSpPr>
          <p:cNvPr id="785" name="Google Shape;785;SLIDES_API1983901866_75:notes">
            <a:extLst>
              <a:ext uri="{FF2B5EF4-FFF2-40B4-BE49-F238E27FC236}">
                <a16:creationId xmlns:a16="http://schemas.microsoft.com/office/drawing/2014/main" id="{7C61EA1E-C443-7A72-2A30-351C5FD919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SLIDES_API1983901866_75:notes">
            <a:extLst>
              <a:ext uri="{FF2B5EF4-FFF2-40B4-BE49-F238E27FC236}">
                <a16:creationId xmlns:a16="http://schemas.microsoft.com/office/drawing/2014/main" id="{436C7118-47D1-E681-8FDC-07ECD0D31D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161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SLIDES_API1983901866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SLIDES_API198390186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Comparison Table:</a:t>
            </a:r>
            <a:endParaRPr sz="1500" b="1"/>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SLIDES_API1983901866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SLIDES_API1983901866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SLIDES_API1983901866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SLIDES_API1983901866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SLIDES_API1983901866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SLIDES_API1983901866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SLIDES_API1983901866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SLIDES_API1983901866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SLIDES_API1983901866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SLIDES_API1983901866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SLIDES_API1983901866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SLIDES_API1983901866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SLIDES_API1983901866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SLIDES_API1983901866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SLIDES_API1983901866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SLIDES_API1983901866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59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SLIDES_API1983901866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SLIDES_API1983901866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SLIDES_API1983901866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SLIDES_API1983901866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SLIDES_API1983901866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SLIDES_API1983901866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SLIDES_API1983901866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SLIDES_API1983901866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SLIDES_API1983901866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SLIDES_API1983901866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SLIDES_API1983901866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SLIDES_API1983901866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SLIDES_API1983901866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SLIDES_API1983901866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SLIDES_API1983901866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SLIDES_API1983901866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SLIDES_API1983901866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SLIDES_API1983901866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SLIDES_API1983901866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SLIDES_API1983901866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SLIDES_API198390186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SLIDES_API198390186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178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SLIDES_API1983901866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SLIDES_API1983901866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SLIDES_API1983901866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SLIDES_API1983901866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SLIDES_API1983901866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SLIDES_API1983901866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SLIDES_API1983901866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SLIDES_API1983901866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SLIDES_API1983901866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SLIDES_API1983901866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SLIDES_API1983901866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SLIDES_API1983901866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SLIDES_API1983901866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SLIDES_API1983901866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SLIDES_API1983901866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SLIDES_API1983901866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SLIDES_API198390186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SLIDES_API198390186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SLIDES_API1983901866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SLIDES_API1983901866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a:extLst>
            <a:ext uri="{FF2B5EF4-FFF2-40B4-BE49-F238E27FC236}">
              <a16:creationId xmlns:a16="http://schemas.microsoft.com/office/drawing/2014/main" id="{F1F3DBD1-5A1D-BA20-B4F8-B729B2D40B8D}"/>
            </a:ext>
          </a:extLst>
        </p:cNvPr>
        <p:cNvGrpSpPr/>
        <p:nvPr/>
      </p:nvGrpSpPr>
      <p:grpSpPr>
        <a:xfrm>
          <a:off x="0" y="0"/>
          <a:ext cx="0" cy="0"/>
          <a:chOff x="0" y="0"/>
          <a:chExt cx="0" cy="0"/>
        </a:xfrm>
      </p:grpSpPr>
      <p:sp>
        <p:nvSpPr>
          <p:cNvPr id="704" name="Google Shape;704;SLIDES_API1983901866_5:notes">
            <a:extLst>
              <a:ext uri="{FF2B5EF4-FFF2-40B4-BE49-F238E27FC236}">
                <a16:creationId xmlns:a16="http://schemas.microsoft.com/office/drawing/2014/main" id="{460288E3-4BA2-B175-2FEA-45C63CE32B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SLIDES_API1983901866_5:notes">
            <a:extLst>
              <a:ext uri="{FF2B5EF4-FFF2-40B4-BE49-F238E27FC236}">
                <a16:creationId xmlns:a16="http://schemas.microsoft.com/office/drawing/2014/main" id="{C520889E-35D6-AD68-FA59-DE7E7ECC99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778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SLIDES_API1983901866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SLIDES_API1983901866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SLIDES_API198390186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SLIDES_API198390186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SLIDES_API1983901866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SLIDES_API1983901866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SLIDES_API1983901866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SLIDES_API1983901866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a:extLst>
            <a:ext uri="{FF2B5EF4-FFF2-40B4-BE49-F238E27FC236}">
              <a16:creationId xmlns:a16="http://schemas.microsoft.com/office/drawing/2014/main" id="{208C0B48-3324-471B-4D27-AB4A0FF4D801}"/>
            </a:ext>
          </a:extLst>
        </p:cNvPr>
        <p:cNvGrpSpPr/>
        <p:nvPr/>
      </p:nvGrpSpPr>
      <p:grpSpPr>
        <a:xfrm>
          <a:off x="0" y="0"/>
          <a:ext cx="0" cy="0"/>
          <a:chOff x="0" y="0"/>
          <a:chExt cx="0" cy="0"/>
        </a:xfrm>
      </p:grpSpPr>
      <p:sp>
        <p:nvSpPr>
          <p:cNvPr id="704" name="Google Shape;704;SLIDES_API1983901866_5:notes">
            <a:extLst>
              <a:ext uri="{FF2B5EF4-FFF2-40B4-BE49-F238E27FC236}">
                <a16:creationId xmlns:a16="http://schemas.microsoft.com/office/drawing/2014/main" id="{20F7CF9C-8F0D-25A8-2970-3BDF9DEB44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SLIDES_API1983901866_5:notes">
            <a:extLst>
              <a:ext uri="{FF2B5EF4-FFF2-40B4-BE49-F238E27FC236}">
                <a16:creationId xmlns:a16="http://schemas.microsoft.com/office/drawing/2014/main" id="{2BBF48C2-2859-E744-F3C4-4026688175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9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a:extLst>
            <a:ext uri="{FF2B5EF4-FFF2-40B4-BE49-F238E27FC236}">
              <a16:creationId xmlns:a16="http://schemas.microsoft.com/office/drawing/2014/main" id="{B88BED37-3C93-2A67-39DF-1D615AE9F445}"/>
            </a:ext>
          </a:extLst>
        </p:cNvPr>
        <p:cNvGrpSpPr/>
        <p:nvPr/>
      </p:nvGrpSpPr>
      <p:grpSpPr>
        <a:xfrm>
          <a:off x="0" y="0"/>
          <a:ext cx="0" cy="0"/>
          <a:chOff x="0" y="0"/>
          <a:chExt cx="0" cy="0"/>
        </a:xfrm>
      </p:grpSpPr>
      <p:sp>
        <p:nvSpPr>
          <p:cNvPr id="711" name="Google Shape;711;SLIDES_API1983901866_11:notes">
            <a:extLst>
              <a:ext uri="{FF2B5EF4-FFF2-40B4-BE49-F238E27FC236}">
                <a16:creationId xmlns:a16="http://schemas.microsoft.com/office/drawing/2014/main" id="{8F601E7A-02A1-92BE-E6B2-0F8B486282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SLIDES_API1983901866_11:notes">
            <a:extLst>
              <a:ext uri="{FF2B5EF4-FFF2-40B4-BE49-F238E27FC236}">
                <a16:creationId xmlns:a16="http://schemas.microsoft.com/office/drawing/2014/main" id="{6C3BFD90-8D88-DC9A-E19C-C98EA8ABC0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351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SLIDES_API198390186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SLIDES_API198390186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SLIDES_API198390186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SLIDES_API198390186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Team Members  slide - v2">
  <p:cSld name="BLANK_4">
    <p:spTree>
      <p:nvGrpSpPr>
        <p:cNvPr id="1" name="Shape 55"/>
        <p:cNvGrpSpPr/>
        <p:nvPr/>
      </p:nvGrpSpPr>
      <p:grpSpPr>
        <a:xfrm>
          <a:off x="0" y="0"/>
          <a:ext cx="0" cy="0"/>
          <a:chOff x="0" y="0"/>
          <a:chExt cx="0" cy="0"/>
        </a:xfrm>
      </p:grpSpPr>
      <p:sp>
        <p:nvSpPr>
          <p:cNvPr id="56" name="Google Shape;56;p15"/>
          <p:cNvSpPr/>
          <p:nvPr/>
        </p:nvSpPr>
        <p:spPr>
          <a:xfrm>
            <a:off x="60378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28500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5321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60" name="Google Shape;60;p15"/>
          <p:cNvSpPr>
            <a:spLocks noGrp="1"/>
          </p:cNvSpPr>
          <p:nvPr>
            <p:ph type="pic" idx="2"/>
          </p:nvPr>
        </p:nvSpPr>
        <p:spPr>
          <a:xfrm>
            <a:off x="874638" y="1575938"/>
            <a:ext cx="1120500" cy="1120500"/>
          </a:xfrm>
          <a:prstGeom prst="rect">
            <a:avLst/>
          </a:prstGeom>
          <a:noFill/>
          <a:ln>
            <a:noFill/>
          </a:ln>
        </p:spPr>
      </p:sp>
      <p:sp>
        <p:nvSpPr>
          <p:cNvPr id="61" name="Google Shape;61;p15"/>
          <p:cNvSpPr>
            <a:spLocks noGrp="1"/>
          </p:cNvSpPr>
          <p:nvPr>
            <p:ph type="pic" idx="3"/>
          </p:nvPr>
        </p:nvSpPr>
        <p:spPr>
          <a:xfrm>
            <a:off x="3611397" y="1575938"/>
            <a:ext cx="1120500" cy="1120500"/>
          </a:xfrm>
          <a:prstGeom prst="rect">
            <a:avLst/>
          </a:prstGeom>
          <a:noFill/>
          <a:ln>
            <a:noFill/>
          </a:ln>
        </p:spPr>
      </p:sp>
      <p:sp>
        <p:nvSpPr>
          <p:cNvPr id="62" name="Google Shape;62;p15"/>
          <p:cNvSpPr>
            <a:spLocks noGrp="1"/>
          </p:cNvSpPr>
          <p:nvPr>
            <p:ph type="pic" idx="4"/>
          </p:nvPr>
        </p:nvSpPr>
        <p:spPr>
          <a:xfrm>
            <a:off x="6348166" y="1575938"/>
            <a:ext cx="1120500" cy="1120500"/>
          </a:xfrm>
          <a:prstGeom prst="rect">
            <a:avLst/>
          </a:prstGeom>
          <a:noFill/>
          <a:ln>
            <a:noFill/>
          </a:ln>
        </p:spPr>
      </p:sp>
      <p:sp>
        <p:nvSpPr>
          <p:cNvPr id="63" name="Google Shape;63;p15"/>
          <p:cNvSpPr txBox="1">
            <a:spLocks noGrp="1"/>
          </p:cNvSpPr>
          <p:nvPr>
            <p:ph type="body" idx="1"/>
          </p:nvPr>
        </p:nvSpPr>
        <p:spPr>
          <a:xfrm>
            <a:off x="796025"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4" name="Google Shape;64;p15"/>
          <p:cNvSpPr txBox="1">
            <a:spLocks noGrp="1"/>
          </p:cNvSpPr>
          <p:nvPr>
            <p:ph type="title" idx="5"/>
          </p:nvPr>
        </p:nvSpPr>
        <p:spPr>
          <a:xfrm>
            <a:off x="796019"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5" name="Google Shape;65;p15"/>
          <p:cNvSpPr txBox="1">
            <a:spLocks noGrp="1"/>
          </p:cNvSpPr>
          <p:nvPr>
            <p:ph type="body" idx="6"/>
          </p:nvPr>
        </p:nvSpPr>
        <p:spPr>
          <a:xfrm>
            <a:off x="3532750"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6" name="Google Shape;66;p15"/>
          <p:cNvSpPr txBox="1">
            <a:spLocks noGrp="1"/>
          </p:cNvSpPr>
          <p:nvPr>
            <p:ph type="title" idx="7"/>
          </p:nvPr>
        </p:nvSpPr>
        <p:spPr>
          <a:xfrm>
            <a:off x="3532750"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7" name="Google Shape;67;p15"/>
          <p:cNvSpPr txBox="1">
            <a:spLocks noGrp="1"/>
          </p:cNvSpPr>
          <p:nvPr>
            <p:ph type="body" idx="8"/>
          </p:nvPr>
        </p:nvSpPr>
        <p:spPr>
          <a:xfrm>
            <a:off x="6269530"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8" name="Google Shape;68;p15"/>
          <p:cNvSpPr txBox="1">
            <a:spLocks noGrp="1"/>
          </p:cNvSpPr>
          <p:nvPr>
            <p:ph type="title" idx="9"/>
          </p:nvPr>
        </p:nvSpPr>
        <p:spPr>
          <a:xfrm>
            <a:off x="6269536"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9" name="Google Shape;69;p15"/>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Team Members  slide - v2">
  <p:cSld name="BLANK_4_4">
    <p:spTree>
      <p:nvGrpSpPr>
        <p:cNvPr id="1" name="Shape 71"/>
        <p:cNvGrpSpPr/>
        <p:nvPr/>
      </p:nvGrpSpPr>
      <p:grpSpPr>
        <a:xfrm>
          <a:off x="0" y="0"/>
          <a:ext cx="0" cy="0"/>
          <a:chOff x="0" y="0"/>
          <a:chExt cx="0" cy="0"/>
        </a:xfrm>
      </p:grpSpPr>
      <p:sp>
        <p:nvSpPr>
          <p:cNvPr id="72" name="Google Shape;72;p16"/>
          <p:cNvSpPr/>
          <p:nvPr/>
        </p:nvSpPr>
        <p:spPr>
          <a:xfrm>
            <a:off x="5596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74" name="Google Shape;74;p16"/>
          <p:cNvSpPr>
            <a:spLocks noGrp="1"/>
          </p:cNvSpPr>
          <p:nvPr>
            <p:ph type="pic" idx="2"/>
          </p:nvPr>
        </p:nvSpPr>
        <p:spPr>
          <a:xfrm>
            <a:off x="880038" y="1652138"/>
            <a:ext cx="1120500" cy="1120500"/>
          </a:xfrm>
          <a:prstGeom prst="rect">
            <a:avLst/>
          </a:prstGeom>
          <a:noFill/>
          <a:ln>
            <a:noFill/>
          </a:ln>
        </p:spPr>
      </p:sp>
      <p:sp>
        <p:nvSpPr>
          <p:cNvPr id="75" name="Google Shape;75;p16"/>
          <p:cNvSpPr txBox="1">
            <a:spLocks noGrp="1"/>
          </p:cNvSpPr>
          <p:nvPr>
            <p:ph type="body" idx="1"/>
          </p:nvPr>
        </p:nvSpPr>
        <p:spPr>
          <a:xfrm>
            <a:off x="6561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76" name="Google Shape;76;p16"/>
          <p:cNvSpPr txBox="1">
            <a:spLocks noGrp="1"/>
          </p:cNvSpPr>
          <p:nvPr>
            <p:ph type="title" idx="3"/>
          </p:nvPr>
        </p:nvSpPr>
        <p:spPr>
          <a:xfrm>
            <a:off x="6560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77" name="Google Shape;77;p16"/>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26474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a:spLocks noGrp="1"/>
          </p:cNvSpPr>
          <p:nvPr>
            <p:ph type="pic" idx="4"/>
          </p:nvPr>
        </p:nvSpPr>
        <p:spPr>
          <a:xfrm>
            <a:off x="2967838" y="1652138"/>
            <a:ext cx="1120500" cy="1120500"/>
          </a:xfrm>
          <a:prstGeom prst="rect">
            <a:avLst/>
          </a:prstGeom>
          <a:noFill/>
          <a:ln>
            <a:noFill/>
          </a:ln>
        </p:spPr>
      </p:sp>
      <p:sp>
        <p:nvSpPr>
          <p:cNvPr id="81" name="Google Shape;81;p16"/>
          <p:cNvSpPr txBox="1">
            <a:spLocks noGrp="1"/>
          </p:cNvSpPr>
          <p:nvPr>
            <p:ph type="body" idx="5"/>
          </p:nvPr>
        </p:nvSpPr>
        <p:spPr>
          <a:xfrm>
            <a:off x="27439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82" name="Google Shape;82;p16"/>
          <p:cNvSpPr txBox="1">
            <a:spLocks noGrp="1"/>
          </p:cNvSpPr>
          <p:nvPr>
            <p:ph type="title" idx="6"/>
          </p:nvPr>
        </p:nvSpPr>
        <p:spPr>
          <a:xfrm>
            <a:off x="27438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83" name="Google Shape;83;p16"/>
          <p:cNvSpPr/>
          <p:nvPr/>
        </p:nvSpPr>
        <p:spPr>
          <a:xfrm>
            <a:off x="47352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a:spLocks noGrp="1"/>
          </p:cNvSpPr>
          <p:nvPr>
            <p:ph type="pic" idx="7"/>
          </p:nvPr>
        </p:nvSpPr>
        <p:spPr>
          <a:xfrm>
            <a:off x="5055638" y="1652138"/>
            <a:ext cx="1120500" cy="1120500"/>
          </a:xfrm>
          <a:prstGeom prst="rect">
            <a:avLst/>
          </a:prstGeom>
          <a:noFill/>
          <a:ln>
            <a:noFill/>
          </a:ln>
        </p:spPr>
      </p:sp>
      <p:sp>
        <p:nvSpPr>
          <p:cNvPr id="85" name="Google Shape;85;p16"/>
          <p:cNvSpPr txBox="1">
            <a:spLocks noGrp="1"/>
          </p:cNvSpPr>
          <p:nvPr>
            <p:ph type="body" idx="8"/>
          </p:nvPr>
        </p:nvSpPr>
        <p:spPr>
          <a:xfrm>
            <a:off x="48317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86" name="Google Shape;86;p16"/>
          <p:cNvSpPr txBox="1">
            <a:spLocks noGrp="1"/>
          </p:cNvSpPr>
          <p:nvPr>
            <p:ph type="title" idx="9"/>
          </p:nvPr>
        </p:nvSpPr>
        <p:spPr>
          <a:xfrm>
            <a:off x="48316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87" name="Google Shape;87;p16"/>
          <p:cNvSpPr/>
          <p:nvPr/>
        </p:nvSpPr>
        <p:spPr>
          <a:xfrm>
            <a:off x="68230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a:spLocks noGrp="1"/>
          </p:cNvSpPr>
          <p:nvPr>
            <p:ph type="pic" idx="13"/>
          </p:nvPr>
        </p:nvSpPr>
        <p:spPr>
          <a:xfrm>
            <a:off x="7143438" y="1652138"/>
            <a:ext cx="1120500" cy="1120500"/>
          </a:xfrm>
          <a:prstGeom prst="rect">
            <a:avLst/>
          </a:prstGeom>
          <a:noFill/>
          <a:ln>
            <a:noFill/>
          </a:ln>
        </p:spPr>
      </p:sp>
      <p:sp>
        <p:nvSpPr>
          <p:cNvPr id="89" name="Google Shape;89;p16"/>
          <p:cNvSpPr txBox="1">
            <a:spLocks noGrp="1"/>
          </p:cNvSpPr>
          <p:nvPr>
            <p:ph type="body" idx="14"/>
          </p:nvPr>
        </p:nvSpPr>
        <p:spPr>
          <a:xfrm>
            <a:off x="69195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90" name="Google Shape;90;p16"/>
          <p:cNvSpPr txBox="1">
            <a:spLocks noGrp="1"/>
          </p:cNvSpPr>
          <p:nvPr>
            <p:ph type="title" idx="15"/>
          </p:nvPr>
        </p:nvSpPr>
        <p:spPr>
          <a:xfrm>
            <a:off x="69194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eam Members slide - v1">
  <p:cSld name="BLANK_4_3">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93" name="Google Shape;93;p17"/>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0378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28500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321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a:spLocks noGrp="1"/>
          </p:cNvSpPr>
          <p:nvPr>
            <p:ph type="pic" idx="2"/>
          </p:nvPr>
        </p:nvSpPr>
        <p:spPr>
          <a:xfrm>
            <a:off x="1258888" y="1575938"/>
            <a:ext cx="1120500" cy="1120500"/>
          </a:xfrm>
          <a:prstGeom prst="rect">
            <a:avLst/>
          </a:prstGeom>
          <a:noFill/>
          <a:ln>
            <a:noFill/>
          </a:ln>
        </p:spPr>
      </p:sp>
      <p:sp>
        <p:nvSpPr>
          <p:cNvPr id="99" name="Google Shape;99;p17"/>
          <p:cNvSpPr>
            <a:spLocks noGrp="1"/>
          </p:cNvSpPr>
          <p:nvPr>
            <p:ph type="pic" idx="3"/>
          </p:nvPr>
        </p:nvSpPr>
        <p:spPr>
          <a:xfrm>
            <a:off x="3972397" y="1575938"/>
            <a:ext cx="1120500" cy="1120500"/>
          </a:xfrm>
          <a:prstGeom prst="rect">
            <a:avLst/>
          </a:prstGeom>
          <a:noFill/>
          <a:ln>
            <a:noFill/>
          </a:ln>
        </p:spPr>
      </p:sp>
      <p:sp>
        <p:nvSpPr>
          <p:cNvPr id="100" name="Google Shape;100;p17"/>
          <p:cNvSpPr>
            <a:spLocks noGrp="1"/>
          </p:cNvSpPr>
          <p:nvPr>
            <p:ph type="pic" idx="4"/>
          </p:nvPr>
        </p:nvSpPr>
        <p:spPr>
          <a:xfrm>
            <a:off x="6764591" y="1561588"/>
            <a:ext cx="1120500" cy="1120500"/>
          </a:xfrm>
          <a:prstGeom prst="rect">
            <a:avLst/>
          </a:prstGeom>
          <a:noFill/>
          <a:ln>
            <a:noFill/>
          </a:ln>
        </p:spPr>
      </p:sp>
      <p:sp>
        <p:nvSpPr>
          <p:cNvPr id="101" name="Google Shape;101;p17"/>
          <p:cNvSpPr txBox="1">
            <a:spLocks noGrp="1"/>
          </p:cNvSpPr>
          <p:nvPr>
            <p:ph type="body" idx="1"/>
          </p:nvPr>
        </p:nvSpPr>
        <p:spPr>
          <a:xfrm>
            <a:off x="796025"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2" name="Google Shape;102;p17"/>
          <p:cNvSpPr txBox="1">
            <a:spLocks noGrp="1"/>
          </p:cNvSpPr>
          <p:nvPr>
            <p:ph type="title" idx="5"/>
          </p:nvPr>
        </p:nvSpPr>
        <p:spPr>
          <a:xfrm>
            <a:off x="796019"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103" name="Google Shape;103;p17"/>
          <p:cNvSpPr txBox="1">
            <a:spLocks noGrp="1"/>
          </p:cNvSpPr>
          <p:nvPr>
            <p:ph type="body" idx="6"/>
          </p:nvPr>
        </p:nvSpPr>
        <p:spPr>
          <a:xfrm>
            <a:off x="3532750"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4" name="Google Shape;104;p17"/>
          <p:cNvSpPr txBox="1">
            <a:spLocks noGrp="1"/>
          </p:cNvSpPr>
          <p:nvPr>
            <p:ph type="title" idx="7"/>
          </p:nvPr>
        </p:nvSpPr>
        <p:spPr>
          <a:xfrm>
            <a:off x="3532750"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105" name="Google Shape;105;p17"/>
          <p:cNvSpPr txBox="1">
            <a:spLocks noGrp="1"/>
          </p:cNvSpPr>
          <p:nvPr>
            <p:ph type="body" idx="8"/>
          </p:nvPr>
        </p:nvSpPr>
        <p:spPr>
          <a:xfrm>
            <a:off x="6269530"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6" name="Google Shape;106;p17"/>
          <p:cNvSpPr txBox="1">
            <a:spLocks noGrp="1"/>
          </p:cNvSpPr>
          <p:nvPr>
            <p:ph type="title" idx="9"/>
          </p:nvPr>
        </p:nvSpPr>
        <p:spPr>
          <a:xfrm>
            <a:off x="6269536"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eam Members slide - v3">
  <p:cSld name="BLANK_4_2">
    <p:spTree>
      <p:nvGrpSpPr>
        <p:cNvPr id="1" name="Shape 107"/>
        <p:cNvGrpSpPr/>
        <p:nvPr/>
      </p:nvGrpSpPr>
      <p:grpSpPr>
        <a:xfrm>
          <a:off x="0" y="0"/>
          <a:ext cx="0" cy="0"/>
          <a:chOff x="0" y="0"/>
          <a:chExt cx="0" cy="0"/>
        </a:xfrm>
      </p:grpSpPr>
      <p:sp>
        <p:nvSpPr>
          <p:cNvPr id="108" name="Google Shape;108;p18"/>
          <p:cNvSpPr/>
          <p:nvPr/>
        </p:nvSpPr>
        <p:spPr>
          <a:xfrm>
            <a:off x="888250" y="1995725"/>
            <a:ext cx="3401700" cy="17373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10" name="Google Shape;110;p18"/>
          <p:cNvSpPr>
            <a:spLocks noGrp="1"/>
          </p:cNvSpPr>
          <p:nvPr>
            <p:ph type="pic" idx="2"/>
          </p:nvPr>
        </p:nvSpPr>
        <p:spPr>
          <a:xfrm>
            <a:off x="532138" y="2304113"/>
            <a:ext cx="1120500" cy="1120500"/>
          </a:xfrm>
          <a:prstGeom prst="rect">
            <a:avLst/>
          </a:prstGeom>
          <a:noFill/>
          <a:ln>
            <a:noFill/>
          </a:ln>
        </p:spPr>
      </p:sp>
      <p:sp>
        <p:nvSpPr>
          <p:cNvPr id="111" name="Google Shape;111;p18"/>
          <p:cNvSpPr txBox="1">
            <a:spLocks noGrp="1"/>
          </p:cNvSpPr>
          <p:nvPr>
            <p:ph type="body" idx="1"/>
          </p:nvPr>
        </p:nvSpPr>
        <p:spPr>
          <a:xfrm>
            <a:off x="1941308" y="29472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12" name="Google Shape;112;p18"/>
          <p:cNvSpPr txBox="1">
            <a:spLocks noGrp="1"/>
          </p:cNvSpPr>
          <p:nvPr>
            <p:ph type="title" idx="3"/>
          </p:nvPr>
        </p:nvSpPr>
        <p:spPr>
          <a:xfrm>
            <a:off x="194130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13" name="Google Shape;113;p18"/>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5122800" y="1995725"/>
            <a:ext cx="3401700" cy="17373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a:spLocks noGrp="1"/>
          </p:cNvSpPr>
          <p:nvPr>
            <p:ph type="pic" idx="4"/>
          </p:nvPr>
        </p:nvSpPr>
        <p:spPr>
          <a:xfrm>
            <a:off x="4766688" y="2304113"/>
            <a:ext cx="1120500" cy="1120500"/>
          </a:xfrm>
          <a:prstGeom prst="rect">
            <a:avLst/>
          </a:prstGeom>
          <a:noFill/>
          <a:ln>
            <a:noFill/>
          </a:ln>
        </p:spPr>
      </p:sp>
      <p:sp>
        <p:nvSpPr>
          <p:cNvPr id="117" name="Google Shape;117;p18"/>
          <p:cNvSpPr txBox="1">
            <a:spLocks noGrp="1"/>
          </p:cNvSpPr>
          <p:nvPr>
            <p:ph type="body" idx="5"/>
          </p:nvPr>
        </p:nvSpPr>
        <p:spPr>
          <a:xfrm>
            <a:off x="6175858" y="29472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18" name="Google Shape;118;p18"/>
          <p:cNvSpPr txBox="1">
            <a:spLocks noGrp="1"/>
          </p:cNvSpPr>
          <p:nvPr>
            <p:ph type="title" idx="6"/>
          </p:nvPr>
        </p:nvSpPr>
        <p:spPr>
          <a:xfrm>
            <a:off x="617585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Team Members slide - v2">
  <p:cSld name="BLANK_4_2_1">
    <p:spTree>
      <p:nvGrpSpPr>
        <p:cNvPr id="1" name="Shape 119"/>
        <p:cNvGrpSpPr/>
        <p:nvPr/>
      </p:nvGrpSpPr>
      <p:grpSpPr>
        <a:xfrm>
          <a:off x="0" y="0"/>
          <a:ext cx="0" cy="0"/>
          <a:chOff x="0" y="0"/>
          <a:chExt cx="0" cy="0"/>
        </a:xfrm>
      </p:grpSpPr>
      <p:sp>
        <p:nvSpPr>
          <p:cNvPr id="120" name="Google Shape;120;p19"/>
          <p:cNvSpPr/>
          <p:nvPr/>
        </p:nvSpPr>
        <p:spPr>
          <a:xfrm>
            <a:off x="888250" y="23042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22" name="Google Shape;122;p19"/>
          <p:cNvSpPr>
            <a:spLocks noGrp="1"/>
          </p:cNvSpPr>
          <p:nvPr>
            <p:ph type="pic" idx="2"/>
          </p:nvPr>
        </p:nvSpPr>
        <p:spPr>
          <a:xfrm>
            <a:off x="532138" y="2304113"/>
            <a:ext cx="1120500" cy="1120500"/>
          </a:xfrm>
          <a:prstGeom prst="rect">
            <a:avLst/>
          </a:prstGeom>
          <a:noFill/>
          <a:ln>
            <a:noFill/>
          </a:ln>
        </p:spPr>
      </p:sp>
      <p:sp>
        <p:nvSpPr>
          <p:cNvPr id="123" name="Google Shape;123;p19"/>
          <p:cNvSpPr txBox="1">
            <a:spLocks noGrp="1"/>
          </p:cNvSpPr>
          <p:nvPr>
            <p:ph type="body" idx="1"/>
          </p:nvPr>
        </p:nvSpPr>
        <p:spPr>
          <a:xfrm>
            <a:off x="1941308" y="28710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24" name="Google Shape;124;p19"/>
          <p:cNvSpPr txBox="1">
            <a:spLocks noGrp="1"/>
          </p:cNvSpPr>
          <p:nvPr>
            <p:ph type="title" idx="3"/>
          </p:nvPr>
        </p:nvSpPr>
        <p:spPr>
          <a:xfrm>
            <a:off x="194130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25" name="Google Shape;125;p19"/>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4233550" y="23041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28" name="Google Shape;128;p19"/>
          <p:cNvSpPr/>
          <p:nvPr/>
        </p:nvSpPr>
        <p:spPr>
          <a:xfrm>
            <a:off x="5249400" y="23042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a:spLocks noGrp="1"/>
          </p:cNvSpPr>
          <p:nvPr>
            <p:ph type="pic" idx="4"/>
          </p:nvPr>
        </p:nvSpPr>
        <p:spPr>
          <a:xfrm>
            <a:off x="4893288" y="2304038"/>
            <a:ext cx="1120500" cy="1120500"/>
          </a:xfrm>
          <a:prstGeom prst="rect">
            <a:avLst/>
          </a:prstGeom>
          <a:noFill/>
          <a:ln>
            <a:noFill/>
          </a:ln>
        </p:spPr>
      </p:sp>
      <p:sp>
        <p:nvSpPr>
          <p:cNvPr id="130" name="Google Shape;130;p19"/>
          <p:cNvSpPr txBox="1">
            <a:spLocks noGrp="1"/>
          </p:cNvSpPr>
          <p:nvPr>
            <p:ph type="body" idx="5"/>
          </p:nvPr>
        </p:nvSpPr>
        <p:spPr>
          <a:xfrm>
            <a:off x="6302458" y="28710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31" name="Google Shape;131;p19"/>
          <p:cNvSpPr txBox="1">
            <a:spLocks noGrp="1"/>
          </p:cNvSpPr>
          <p:nvPr>
            <p:ph type="title" idx="6"/>
          </p:nvPr>
        </p:nvSpPr>
        <p:spPr>
          <a:xfrm>
            <a:off x="6302451" y="25477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32" name="Google Shape;132;p19"/>
          <p:cNvSpPr/>
          <p:nvPr/>
        </p:nvSpPr>
        <p:spPr>
          <a:xfrm>
            <a:off x="8594700" y="23040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Team Members  slide - v3">
  <p:cSld name="BLANK_4_2_1_1">
    <p:spTree>
      <p:nvGrpSpPr>
        <p:cNvPr id="1" name="Shape 133"/>
        <p:cNvGrpSpPr/>
        <p:nvPr/>
      </p:nvGrpSpPr>
      <p:grpSpPr>
        <a:xfrm>
          <a:off x="0" y="0"/>
          <a:ext cx="0" cy="0"/>
          <a:chOff x="0" y="0"/>
          <a:chExt cx="0" cy="0"/>
        </a:xfrm>
      </p:grpSpPr>
      <p:sp>
        <p:nvSpPr>
          <p:cNvPr id="134" name="Google Shape;134;p20"/>
          <p:cNvSpPr/>
          <p:nvPr/>
        </p:nvSpPr>
        <p:spPr>
          <a:xfrm>
            <a:off x="888250" y="15037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a:spLocks noGrp="1"/>
          </p:cNvSpPr>
          <p:nvPr>
            <p:ph type="title"/>
          </p:nvPr>
        </p:nvSpPr>
        <p:spPr>
          <a:xfrm>
            <a:off x="532150" y="571500"/>
            <a:ext cx="81189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36" name="Google Shape;136;p20"/>
          <p:cNvSpPr>
            <a:spLocks noGrp="1"/>
          </p:cNvSpPr>
          <p:nvPr>
            <p:ph type="pic" idx="2"/>
          </p:nvPr>
        </p:nvSpPr>
        <p:spPr>
          <a:xfrm>
            <a:off x="532138" y="1503613"/>
            <a:ext cx="1120500" cy="1120500"/>
          </a:xfrm>
          <a:prstGeom prst="rect">
            <a:avLst/>
          </a:prstGeom>
          <a:noFill/>
          <a:ln>
            <a:noFill/>
          </a:ln>
        </p:spPr>
      </p:sp>
      <p:sp>
        <p:nvSpPr>
          <p:cNvPr id="137" name="Google Shape;137;p20"/>
          <p:cNvSpPr txBox="1">
            <a:spLocks noGrp="1"/>
          </p:cNvSpPr>
          <p:nvPr>
            <p:ph type="body" idx="1"/>
          </p:nvPr>
        </p:nvSpPr>
        <p:spPr>
          <a:xfrm>
            <a:off x="1941308" y="20705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38" name="Google Shape;138;p20"/>
          <p:cNvSpPr txBox="1">
            <a:spLocks noGrp="1"/>
          </p:cNvSpPr>
          <p:nvPr>
            <p:ph type="title" idx="3"/>
          </p:nvPr>
        </p:nvSpPr>
        <p:spPr>
          <a:xfrm>
            <a:off x="1941301" y="17472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39" name="Google Shape;139;p20"/>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4233550" y="15036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42" name="Google Shape;142;p20"/>
          <p:cNvSpPr/>
          <p:nvPr/>
        </p:nvSpPr>
        <p:spPr>
          <a:xfrm>
            <a:off x="5249400" y="15037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a:spLocks noGrp="1"/>
          </p:cNvSpPr>
          <p:nvPr>
            <p:ph type="pic" idx="4"/>
          </p:nvPr>
        </p:nvSpPr>
        <p:spPr>
          <a:xfrm>
            <a:off x="4893288" y="1503538"/>
            <a:ext cx="1120500" cy="1120500"/>
          </a:xfrm>
          <a:prstGeom prst="rect">
            <a:avLst/>
          </a:prstGeom>
          <a:noFill/>
          <a:ln>
            <a:noFill/>
          </a:ln>
        </p:spPr>
      </p:sp>
      <p:sp>
        <p:nvSpPr>
          <p:cNvPr id="144" name="Google Shape;144;p20"/>
          <p:cNvSpPr txBox="1">
            <a:spLocks noGrp="1"/>
          </p:cNvSpPr>
          <p:nvPr>
            <p:ph type="body" idx="5"/>
          </p:nvPr>
        </p:nvSpPr>
        <p:spPr>
          <a:xfrm>
            <a:off x="6302458" y="20705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45" name="Google Shape;145;p20"/>
          <p:cNvSpPr txBox="1">
            <a:spLocks noGrp="1"/>
          </p:cNvSpPr>
          <p:nvPr>
            <p:ph type="title" idx="6"/>
          </p:nvPr>
        </p:nvSpPr>
        <p:spPr>
          <a:xfrm>
            <a:off x="6302451" y="17472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46" name="Google Shape;146;p20"/>
          <p:cNvSpPr/>
          <p:nvPr/>
        </p:nvSpPr>
        <p:spPr>
          <a:xfrm>
            <a:off x="8594700" y="15035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47" name="Google Shape;147;p20"/>
          <p:cNvSpPr/>
          <p:nvPr/>
        </p:nvSpPr>
        <p:spPr>
          <a:xfrm>
            <a:off x="907925" y="30026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a:spLocks noGrp="1"/>
          </p:cNvSpPr>
          <p:nvPr>
            <p:ph type="pic" idx="7"/>
          </p:nvPr>
        </p:nvSpPr>
        <p:spPr>
          <a:xfrm>
            <a:off x="551813" y="3002513"/>
            <a:ext cx="1120500" cy="1120500"/>
          </a:xfrm>
          <a:prstGeom prst="rect">
            <a:avLst/>
          </a:prstGeom>
          <a:noFill/>
          <a:ln>
            <a:noFill/>
          </a:ln>
        </p:spPr>
      </p:sp>
      <p:sp>
        <p:nvSpPr>
          <p:cNvPr id="149" name="Google Shape;149;p20"/>
          <p:cNvSpPr txBox="1">
            <a:spLocks noGrp="1"/>
          </p:cNvSpPr>
          <p:nvPr>
            <p:ph type="body" idx="8"/>
          </p:nvPr>
        </p:nvSpPr>
        <p:spPr>
          <a:xfrm>
            <a:off x="1960983" y="35694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50" name="Google Shape;150;p20"/>
          <p:cNvSpPr txBox="1">
            <a:spLocks noGrp="1"/>
          </p:cNvSpPr>
          <p:nvPr>
            <p:ph type="title" idx="9"/>
          </p:nvPr>
        </p:nvSpPr>
        <p:spPr>
          <a:xfrm>
            <a:off x="1960976" y="32461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51" name="Google Shape;151;p20"/>
          <p:cNvSpPr/>
          <p:nvPr/>
        </p:nvSpPr>
        <p:spPr>
          <a:xfrm>
            <a:off x="4253225" y="30025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52" name="Google Shape;152;p20"/>
          <p:cNvSpPr/>
          <p:nvPr/>
        </p:nvSpPr>
        <p:spPr>
          <a:xfrm>
            <a:off x="5269075" y="30026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a:spLocks noGrp="1"/>
          </p:cNvSpPr>
          <p:nvPr>
            <p:ph type="pic" idx="13"/>
          </p:nvPr>
        </p:nvSpPr>
        <p:spPr>
          <a:xfrm>
            <a:off x="4912963" y="3002438"/>
            <a:ext cx="1120500" cy="1120500"/>
          </a:xfrm>
          <a:prstGeom prst="rect">
            <a:avLst/>
          </a:prstGeom>
          <a:noFill/>
          <a:ln>
            <a:noFill/>
          </a:ln>
        </p:spPr>
      </p:sp>
      <p:sp>
        <p:nvSpPr>
          <p:cNvPr id="154" name="Google Shape;154;p20"/>
          <p:cNvSpPr txBox="1">
            <a:spLocks noGrp="1"/>
          </p:cNvSpPr>
          <p:nvPr>
            <p:ph type="body" idx="14"/>
          </p:nvPr>
        </p:nvSpPr>
        <p:spPr>
          <a:xfrm>
            <a:off x="6322133" y="35694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55" name="Google Shape;155;p20"/>
          <p:cNvSpPr txBox="1">
            <a:spLocks noGrp="1"/>
          </p:cNvSpPr>
          <p:nvPr>
            <p:ph type="title" idx="15"/>
          </p:nvPr>
        </p:nvSpPr>
        <p:spPr>
          <a:xfrm>
            <a:off x="6322126" y="32461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56" name="Google Shape;156;p20"/>
          <p:cNvSpPr/>
          <p:nvPr/>
        </p:nvSpPr>
        <p:spPr>
          <a:xfrm>
            <a:off x="8614375" y="30024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Team Members  slide - v3">
  <p:cSld name="BLANK_4_1">
    <p:spTree>
      <p:nvGrpSpPr>
        <p:cNvPr id="1" name="Shape 157"/>
        <p:cNvGrpSpPr/>
        <p:nvPr/>
      </p:nvGrpSpPr>
      <p:grpSpPr>
        <a:xfrm>
          <a:off x="0" y="0"/>
          <a:ext cx="0" cy="0"/>
          <a:chOff x="0" y="0"/>
          <a:chExt cx="0" cy="0"/>
        </a:xfrm>
      </p:grpSpPr>
      <p:sp>
        <p:nvSpPr>
          <p:cNvPr id="158" name="Google Shape;158;p21"/>
          <p:cNvSpPr/>
          <p:nvPr/>
        </p:nvSpPr>
        <p:spPr>
          <a:xfrm rot="5400000">
            <a:off x="4521538" y="-275200"/>
            <a:ext cx="99900" cy="80787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59" name="Google Shape;159;p21"/>
          <p:cNvSpPr/>
          <p:nvPr/>
        </p:nvSpPr>
        <p:spPr>
          <a:xfrm>
            <a:off x="532263" y="1804550"/>
            <a:ext cx="8079600" cy="19167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61" name="Google Shape;161;p21"/>
          <p:cNvSpPr>
            <a:spLocks noGrp="1"/>
          </p:cNvSpPr>
          <p:nvPr>
            <p:ph type="pic" idx="2"/>
          </p:nvPr>
        </p:nvSpPr>
        <p:spPr>
          <a:xfrm>
            <a:off x="874738" y="1575938"/>
            <a:ext cx="1120500" cy="1120500"/>
          </a:xfrm>
          <a:prstGeom prst="rect">
            <a:avLst/>
          </a:prstGeom>
          <a:noFill/>
          <a:ln>
            <a:noFill/>
          </a:ln>
        </p:spPr>
      </p:sp>
      <p:sp>
        <p:nvSpPr>
          <p:cNvPr id="162" name="Google Shape;162;p21"/>
          <p:cNvSpPr>
            <a:spLocks noGrp="1"/>
          </p:cNvSpPr>
          <p:nvPr>
            <p:ph type="pic" idx="3"/>
          </p:nvPr>
        </p:nvSpPr>
        <p:spPr>
          <a:xfrm>
            <a:off x="3611497" y="1575938"/>
            <a:ext cx="1120500" cy="1120500"/>
          </a:xfrm>
          <a:prstGeom prst="rect">
            <a:avLst/>
          </a:prstGeom>
          <a:noFill/>
          <a:ln>
            <a:noFill/>
          </a:ln>
        </p:spPr>
      </p:sp>
      <p:sp>
        <p:nvSpPr>
          <p:cNvPr id="163" name="Google Shape;163;p21"/>
          <p:cNvSpPr>
            <a:spLocks noGrp="1"/>
          </p:cNvSpPr>
          <p:nvPr>
            <p:ph type="pic" idx="4"/>
          </p:nvPr>
        </p:nvSpPr>
        <p:spPr>
          <a:xfrm>
            <a:off x="6348266" y="1575938"/>
            <a:ext cx="1120500" cy="1120500"/>
          </a:xfrm>
          <a:prstGeom prst="rect">
            <a:avLst/>
          </a:prstGeom>
          <a:noFill/>
          <a:ln>
            <a:noFill/>
          </a:ln>
        </p:spPr>
      </p:sp>
      <p:sp>
        <p:nvSpPr>
          <p:cNvPr id="164" name="Google Shape;164;p21"/>
          <p:cNvSpPr txBox="1">
            <a:spLocks noGrp="1"/>
          </p:cNvSpPr>
          <p:nvPr>
            <p:ph type="body" idx="1"/>
          </p:nvPr>
        </p:nvSpPr>
        <p:spPr>
          <a:xfrm>
            <a:off x="796125"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5" name="Google Shape;165;p21"/>
          <p:cNvSpPr txBox="1">
            <a:spLocks noGrp="1"/>
          </p:cNvSpPr>
          <p:nvPr>
            <p:ph type="title" idx="5"/>
          </p:nvPr>
        </p:nvSpPr>
        <p:spPr>
          <a:xfrm>
            <a:off x="796119"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66" name="Google Shape;166;p21"/>
          <p:cNvSpPr txBox="1">
            <a:spLocks noGrp="1"/>
          </p:cNvSpPr>
          <p:nvPr>
            <p:ph type="body" idx="6"/>
          </p:nvPr>
        </p:nvSpPr>
        <p:spPr>
          <a:xfrm>
            <a:off x="3532850"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7" name="Google Shape;167;p21"/>
          <p:cNvSpPr txBox="1">
            <a:spLocks noGrp="1"/>
          </p:cNvSpPr>
          <p:nvPr>
            <p:ph type="title" idx="7"/>
          </p:nvPr>
        </p:nvSpPr>
        <p:spPr>
          <a:xfrm>
            <a:off x="3532850"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68" name="Google Shape;168;p21"/>
          <p:cNvSpPr txBox="1">
            <a:spLocks noGrp="1"/>
          </p:cNvSpPr>
          <p:nvPr>
            <p:ph type="body" idx="8"/>
          </p:nvPr>
        </p:nvSpPr>
        <p:spPr>
          <a:xfrm>
            <a:off x="6269630"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9" name="Google Shape;169;p21"/>
          <p:cNvSpPr txBox="1">
            <a:spLocks noGrp="1"/>
          </p:cNvSpPr>
          <p:nvPr>
            <p:ph type="title" idx="9"/>
          </p:nvPr>
        </p:nvSpPr>
        <p:spPr>
          <a:xfrm>
            <a:off x="6269636"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70" name="Google Shape;170;p21"/>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an image and 4 bullets">
  <p:cSld name="BLANK_3">
    <p:spTree>
      <p:nvGrpSpPr>
        <p:cNvPr id="1" name="Shape 172"/>
        <p:cNvGrpSpPr/>
        <p:nvPr/>
      </p:nvGrpSpPr>
      <p:grpSpPr>
        <a:xfrm>
          <a:off x="0" y="0"/>
          <a:ext cx="0" cy="0"/>
          <a:chOff x="0" y="0"/>
          <a:chExt cx="0" cy="0"/>
        </a:xfrm>
      </p:grpSpPr>
      <p:sp>
        <p:nvSpPr>
          <p:cNvPr id="173" name="Google Shape;173;p22"/>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a:spLocks noGrp="1"/>
          </p:cNvSpPr>
          <p:nvPr>
            <p:ph type="title"/>
          </p:nvPr>
        </p:nvSpPr>
        <p:spPr>
          <a:xfrm>
            <a:off x="571500" y="571500"/>
            <a:ext cx="5115900" cy="5541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75" name="Google Shape;175;p22"/>
          <p:cNvSpPr txBox="1">
            <a:spLocks noGrp="1"/>
          </p:cNvSpPr>
          <p:nvPr>
            <p:ph type="subTitle" idx="1"/>
          </p:nvPr>
        </p:nvSpPr>
        <p:spPr>
          <a:xfrm>
            <a:off x="571500" y="1415288"/>
            <a:ext cx="5115900" cy="6096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176" name="Google Shape;176;p22"/>
          <p:cNvSpPr txBox="1">
            <a:spLocks noGrp="1"/>
          </p:cNvSpPr>
          <p:nvPr>
            <p:ph type="body" idx="2"/>
          </p:nvPr>
        </p:nvSpPr>
        <p:spPr>
          <a:xfrm>
            <a:off x="1147744" y="2539538"/>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77" name="Google Shape;177;p22"/>
          <p:cNvSpPr txBox="1">
            <a:spLocks noGrp="1"/>
          </p:cNvSpPr>
          <p:nvPr>
            <p:ph type="title" idx="3"/>
          </p:nvPr>
        </p:nvSpPr>
        <p:spPr>
          <a:xfrm>
            <a:off x="1147744" y="2250075"/>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78" name="Google Shape;178;p22"/>
          <p:cNvSpPr txBox="1">
            <a:spLocks noGrp="1"/>
          </p:cNvSpPr>
          <p:nvPr>
            <p:ph type="body" idx="4"/>
          </p:nvPr>
        </p:nvSpPr>
        <p:spPr>
          <a:xfrm>
            <a:off x="3825038" y="2539538"/>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79" name="Google Shape;179;p22"/>
          <p:cNvSpPr txBox="1">
            <a:spLocks noGrp="1"/>
          </p:cNvSpPr>
          <p:nvPr>
            <p:ph type="title" idx="5"/>
          </p:nvPr>
        </p:nvSpPr>
        <p:spPr>
          <a:xfrm>
            <a:off x="3825038" y="2250075"/>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0" name="Google Shape;180;p22"/>
          <p:cNvSpPr txBox="1">
            <a:spLocks noGrp="1"/>
          </p:cNvSpPr>
          <p:nvPr>
            <p:ph type="body" idx="6"/>
          </p:nvPr>
        </p:nvSpPr>
        <p:spPr>
          <a:xfrm>
            <a:off x="1147744" y="3796200"/>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81" name="Google Shape;181;p22"/>
          <p:cNvSpPr txBox="1">
            <a:spLocks noGrp="1"/>
          </p:cNvSpPr>
          <p:nvPr>
            <p:ph type="title" idx="7"/>
          </p:nvPr>
        </p:nvSpPr>
        <p:spPr>
          <a:xfrm>
            <a:off x="1147744" y="3506738"/>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2" name="Google Shape;182;p22"/>
          <p:cNvSpPr txBox="1">
            <a:spLocks noGrp="1"/>
          </p:cNvSpPr>
          <p:nvPr>
            <p:ph type="body" idx="8"/>
          </p:nvPr>
        </p:nvSpPr>
        <p:spPr>
          <a:xfrm>
            <a:off x="3825038" y="3796200"/>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83" name="Google Shape;183;p22"/>
          <p:cNvSpPr txBox="1">
            <a:spLocks noGrp="1"/>
          </p:cNvSpPr>
          <p:nvPr>
            <p:ph type="title" idx="9"/>
          </p:nvPr>
        </p:nvSpPr>
        <p:spPr>
          <a:xfrm>
            <a:off x="3825038" y="3506738"/>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4" name="Google Shape;184;p22"/>
          <p:cNvSpPr>
            <a:spLocks noGrp="1"/>
          </p:cNvSpPr>
          <p:nvPr>
            <p:ph type="pic" idx="13"/>
          </p:nvPr>
        </p:nvSpPr>
        <p:spPr>
          <a:xfrm>
            <a:off x="6272213" y="571500"/>
            <a:ext cx="2300400" cy="4000500"/>
          </a:xfrm>
          <a:prstGeom prst="rect">
            <a:avLst/>
          </a:prstGeom>
          <a:noFill/>
          <a:ln>
            <a:noFill/>
          </a:ln>
        </p:spPr>
      </p:sp>
      <p:sp>
        <p:nvSpPr>
          <p:cNvPr id="185" name="Google Shape;185;p22"/>
          <p:cNvSpPr/>
          <p:nvPr/>
        </p:nvSpPr>
        <p:spPr>
          <a:xfrm>
            <a:off x="571500" y="231460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01</a:t>
            </a:r>
            <a:endParaRPr sz="900" b="1">
              <a:solidFill>
                <a:srgbClr val="FFFFFF"/>
              </a:solidFill>
              <a:latin typeface="Hanken Grotesk"/>
              <a:ea typeface="Hanken Grotesk"/>
              <a:cs typeface="Hanken Grotesk"/>
              <a:sym typeface="Hanken Grotesk"/>
            </a:endParaRPr>
          </a:p>
        </p:txBody>
      </p:sp>
      <p:sp>
        <p:nvSpPr>
          <p:cNvPr id="186" name="Google Shape;186;p22"/>
          <p:cNvSpPr/>
          <p:nvPr/>
        </p:nvSpPr>
        <p:spPr>
          <a:xfrm>
            <a:off x="3320325" y="231460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02</a:t>
            </a:r>
            <a:endParaRPr sz="900" b="1">
              <a:solidFill>
                <a:srgbClr val="FFFFFF"/>
              </a:solidFill>
              <a:latin typeface="Hanken Grotesk"/>
              <a:ea typeface="Hanken Grotesk"/>
              <a:cs typeface="Hanken Grotesk"/>
              <a:sym typeface="Hanken Grotesk"/>
            </a:endParaRPr>
          </a:p>
        </p:txBody>
      </p:sp>
      <p:sp>
        <p:nvSpPr>
          <p:cNvPr id="187" name="Google Shape;187;p22"/>
          <p:cNvSpPr/>
          <p:nvPr/>
        </p:nvSpPr>
        <p:spPr>
          <a:xfrm>
            <a:off x="571500" y="355595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03</a:t>
            </a:r>
            <a:endParaRPr sz="900" b="1">
              <a:solidFill>
                <a:srgbClr val="FFFFFF"/>
              </a:solidFill>
              <a:latin typeface="Hanken Grotesk"/>
              <a:ea typeface="Hanken Grotesk"/>
              <a:cs typeface="Hanken Grotesk"/>
              <a:sym typeface="Hanken Grotesk"/>
            </a:endParaRPr>
          </a:p>
        </p:txBody>
      </p:sp>
      <p:sp>
        <p:nvSpPr>
          <p:cNvPr id="188" name="Google Shape;188;p22"/>
          <p:cNvSpPr/>
          <p:nvPr/>
        </p:nvSpPr>
        <p:spPr>
          <a:xfrm>
            <a:off x="3320325" y="355595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04</a:t>
            </a:r>
            <a:endParaRPr sz="9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mpty 2">
  <p:cSld name="BLANK_2">
    <p:spTree>
      <p:nvGrpSpPr>
        <p:cNvPr id="1" name="Shape 189"/>
        <p:cNvGrpSpPr/>
        <p:nvPr/>
      </p:nvGrpSpPr>
      <p:grpSpPr>
        <a:xfrm>
          <a:off x="0" y="0"/>
          <a:ext cx="0" cy="0"/>
          <a:chOff x="0" y="0"/>
          <a:chExt cx="0" cy="0"/>
        </a:xfrm>
      </p:grpSpPr>
      <p:sp>
        <p:nvSpPr>
          <p:cNvPr id="190" name="Google Shape;190;p23"/>
          <p:cNvSpPr/>
          <p:nvPr/>
        </p:nvSpPr>
        <p:spPr>
          <a:xfrm>
            <a:off x="5069925" y="2131775"/>
            <a:ext cx="4074000" cy="2440200"/>
          </a:xfrm>
          <a:prstGeom prst="rect">
            <a:avLst/>
          </a:prstGeom>
          <a:solidFill>
            <a:srgbClr val="E2E8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23"/>
          <p:cNvSpPr txBox="1">
            <a:spLocks noGrp="1"/>
          </p:cNvSpPr>
          <p:nvPr>
            <p:ph type="title"/>
          </p:nvPr>
        </p:nvSpPr>
        <p:spPr>
          <a:xfrm>
            <a:off x="5800725" y="571500"/>
            <a:ext cx="2771700" cy="10320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92" name="Google Shape;192;p23"/>
          <p:cNvSpPr txBox="1">
            <a:spLocks noGrp="1"/>
          </p:cNvSpPr>
          <p:nvPr>
            <p:ph type="body" idx="1"/>
          </p:nvPr>
        </p:nvSpPr>
        <p:spPr>
          <a:xfrm>
            <a:off x="5800819" y="2661863"/>
            <a:ext cx="2771700" cy="16647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93" name="Google Shape;193;p23"/>
          <p:cNvSpPr txBox="1">
            <a:spLocks noGrp="1"/>
          </p:cNvSpPr>
          <p:nvPr>
            <p:ph type="title" idx="2"/>
          </p:nvPr>
        </p:nvSpPr>
        <p:spPr>
          <a:xfrm>
            <a:off x="5800819" y="2295675"/>
            <a:ext cx="27717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94" name="Google Shape;194;p23"/>
          <p:cNvSpPr>
            <a:spLocks noGrp="1"/>
          </p:cNvSpPr>
          <p:nvPr>
            <p:ph type="pic" idx="3"/>
          </p:nvPr>
        </p:nvSpPr>
        <p:spPr>
          <a:xfrm>
            <a:off x="571500" y="571500"/>
            <a:ext cx="4572000" cy="4572000"/>
          </a:xfrm>
          <a:prstGeom prst="rect">
            <a:avLst/>
          </a:prstGeom>
          <a:noFill/>
          <a:ln>
            <a:noFill/>
          </a:ln>
        </p:spPr>
      </p:sp>
      <p:sp>
        <p:nvSpPr>
          <p:cNvPr id="195" name="Google Shape;195;p23"/>
          <p:cNvSpPr/>
          <p:nvPr/>
        </p:nvSpPr>
        <p:spPr>
          <a:xfrm>
            <a:off x="8431525" y="207305"/>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mpty 1">
  <p:cSld name="BLANK_1">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1500" y="571500"/>
            <a:ext cx="4354200" cy="5541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98" name="Google Shape;198;p24"/>
          <p:cNvSpPr txBox="1">
            <a:spLocks noGrp="1"/>
          </p:cNvSpPr>
          <p:nvPr>
            <p:ph type="subTitle" idx="1"/>
          </p:nvPr>
        </p:nvSpPr>
        <p:spPr>
          <a:xfrm>
            <a:off x="1225369" y="1415288"/>
            <a:ext cx="3700500" cy="14985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199" name="Google Shape;199;p24"/>
          <p:cNvSpPr txBox="1">
            <a:spLocks noGrp="1"/>
          </p:cNvSpPr>
          <p:nvPr>
            <p:ph type="subTitle" idx="2"/>
          </p:nvPr>
        </p:nvSpPr>
        <p:spPr>
          <a:xfrm>
            <a:off x="1225369" y="3073500"/>
            <a:ext cx="3700500" cy="14985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200" name="Google Shape;200;p24"/>
          <p:cNvSpPr txBox="1">
            <a:spLocks noGrp="1"/>
          </p:cNvSpPr>
          <p:nvPr>
            <p:ph type="title" idx="3"/>
          </p:nvPr>
        </p:nvSpPr>
        <p:spPr>
          <a:xfrm>
            <a:off x="6951919" y="1785994"/>
            <a:ext cx="1620600" cy="4155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800"/>
              <a:buFont typeface="Hanken Grotesk"/>
              <a:buNone/>
              <a:defRPr sz="18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800"/>
              <a:buNone/>
              <a:defRPr sz="1800">
                <a:solidFill>
                  <a:schemeClr val="accent2"/>
                </a:solidFill>
              </a:defRPr>
            </a:lvl2pPr>
            <a:lvl3pPr lvl="2">
              <a:spcBef>
                <a:spcPts val="0"/>
              </a:spcBef>
              <a:spcAft>
                <a:spcPts val="0"/>
              </a:spcAft>
              <a:buClr>
                <a:schemeClr val="accent2"/>
              </a:buClr>
              <a:buSzPts val="1800"/>
              <a:buNone/>
              <a:defRPr sz="1800">
                <a:solidFill>
                  <a:schemeClr val="accent2"/>
                </a:solidFill>
              </a:defRPr>
            </a:lvl3pPr>
            <a:lvl4pPr lvl="3">
              <a:spcBef>
                <a:spcPts val="0"/>
              </a:spcBef>
              <a:spcAft>
                <a:spcPts val="0"/>
              </a:spcAft>
              <a:buClr>
                <a:schemeClr val="accent2"/>
              </a:buClr>
              <a:buSzPts val="1800"/>
              <a:buNone/>
              <a:defRPr sz="1800">
                <a:solidFill>
                  <a:schemeClr val="accent2"/>
                </a:solidFill>
              </a:defRPr>
            </a:lvl4pPr>
            <a:lvl5pPr lvl="4">
              <a:spcBef>
                <a:spcPts val="0"/>
              </a:spcBef>
              <a:spcAft>
                <a:spcPts val="0"/>
              </a:spcAft>
              <a:buClr>
                <a:schemeClr val="accent2"/>
              </a:buClr>
              <a:buSzPts val="1800"/>
              <a:buNone/>
              <a:defRPr sz="1800">
                <a:solidFill>
                  <a:schemeClr val="accent2"/>
                </a:solidFill>
              </a:defRPr>
            </a:lvl5pPr>
            <a:lvl6pPr lvl="5">
              <a:spcBef>
                <a:spcPts val="0"/>
              </a:spcBef>
              <a:spcAft>
                <a:spcPts val="0"/>
              </a:spcAft>
              <a:buClr>
                <a:schemeClr val="accent2"/>
              </a:buClr>
              <a:buSzPts val="1800"/>
              <a:buNone/>
              <a:defRPr sz="1800">
                <a:solidFill>
                  <a:schemeClr val="accent2"/>
                </a:solidFill>
              </a:defRPr>
            </a:lvl6pPr>
            <a:lvl7pPr lvl="6">
              <a:spcBef>
                <a:spcPts val="0"/>
              </a:spcBef>
              <a:spcAft>
                <a:spcPts val="0"/>
              </a:spcAft>
              <a:buClr>
                <a:schemeClr val="accent2"/>
              </a:buClr>
              <a:buSzPts val="1800"/>
              <a:buNone/>
              <a:defRPr sz="1800">
                <a:solidFill>
                  <a:schemeClr val="accent2"/>
                </a:solidFill>
              </a:defRPr>
            </a:lvl7pPr>
            <a:lvl8pPr lvl="7">
              <a:spcBef>
                <a:spcPts val="0"/>
              </a:spcBef>
              <a:spcAft>
                <a:spcPts val="0"/>
              </a:spcAft>
              <a:buClr>
                <a:schemeClr val="accent2"/>
              </a:buClr>
              <a:buSzPts val="1800"/>
              <a:buNone/>
              <a:defRPr sz="1800">
                <a:solidFill>
                  <a:schemeClr val="accent2"/>
                </a:solidFill>
              </a:defRPr>
            </a:lvl8pPr>
            <a:lvl9pPr lvl="8">
              <a:spcBef>
                <a:spcPts val="0"/>
              </a:spcBef>
              <a:spcAft>
                <a:spcPts val="0"/>
              </a:spcAft>
              <a:buClr>
                <a:schemeClr val="accent2"/>
              </a:buClr>
              <a:buSzPts val="1800"/>
              <a:buNone/>
              <a:defRPr sz="1800">
                <a:solidFill>
                  <a:schemeClr val="accent2"/>
                </a:solidFill>
              </a:defRPr>
            </a:lvl9pPr>
          </a:lstStyle>
          <a:p>
            <a:endParaRPr/>
          </a:p>
        </p:txBody>
      </p:sp>
      <p:sp>
        <p:nvSpPr>
          <p:cNvPr id="201" name="Google Shape;201;p24"/>
          <p:cNvSpPr txBox="1">
            <a:spLocks noGrp="1"/>
          </p:cNvSpPr>
          <p:nvPr>
            <p:ph type="body" idx="4"/>
          </p:nvPr>
        </p:nvSpPr>
        <p:spPr>
          <a:xfrm>
            <a:off x="5759419" y="2282269"/>
            <a:ext cx="2813100" cy="20040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202" name="Google Shape;202;p24"/>
          <p:cNvSpPr>
            <a:spLocks noGrp="1"/>
          </p:cNvSpPr>
          <p:nvPr>
            <p:ph type="pic" idx="5"/>
          </p:nvPr>
        </p:nvSpPr>
        <p:spPr>
          <a:xfrm>
            <a:off x="5939494" y="1353038"/>
            <a:ext cx="848400" cy="848400"/>
          </a:xfrm>
          <a:prstGeom prst="rect">
            <a:avLst/>
          </a:prstGeom>
          <a:noFill/>
          <a:ln>
            <a:noFill/>
          </a:ln>
        </p:spPr>
      </p:sp>
      <p:sp>
        <p:nvSpPr>
          <p:cNvPr id="203" name="Google Shape;203;p24"/>
          <p:cNvSpPr/>
          <p:nvPr/>
        </p:nvSpPr>
        <p:spPr>
          <a:xfrm>
            <a:off x="83550" y="83555"/>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40350" y="1453924"/>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01</a:t>
            </a:r>
            <a:endParaRPr sz="900" b="1">
              <a:solidFill>
                <a:srgbClr val="FFFFFF"/>
              </a:solidFill>
              <a:latin typeface="Hanken Grotesk"/>
              <a:ea typeface="Hanken Grotesk"/>
              <a:cs typeface="Hanken Grotesk"/>
              <a:sym typeface="Hanken Grotesk"/>
            </a:endParaRPr>
          </a:p>
        </p:txBody>
      </p:sp>
      <p:sp>
        <p:nvSpPr>
          <p:cNvPr id="205" name="Google Shape;205;p24"/>
          <p:cNvSpPr/>
          <p:nvPr/>
        </p:nvSpPr>
        <p:spPr>
          <a:xfrm>
            <a:off x="640350" y="3096451"/>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02</a:t>
            </a:r>
            <a:endParaRPr sz="9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Empty">
  <p:cSld name="1_Empty">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571500" y="1396819"/>
            <a:ext cx="5358300" cy="1246800"/>
          </a:xfrm>
          <a:prstGeom prst="rect">
            <a:avLst/>
          </a:prstGeom>
        </p:spPr>
        <p:txBody>
          <a:bodyPr spcFirstLastPara="1" wrap="square" lIns="68575" tIns="68575" rIns="68575" bIns="68575" anchor="t" anchorCtr="0">
            <a:noAutofit/>
          </a:bodyPr>
          <a:lstStyle>
            <a:lvl1pPr lvl="0">
              <a:spcBef>
                <a:spcPts val="0"/>
              </a:spcBef>
              <a:spcAft>
                <a:spcPts val="0"/>
              </a:spcAft>
              <a:buSzPts val="3600"/>
              <a:buFont typeface="Hanken Grotesk"/>
              <a:buNone/>
              <a:defRPr sz="36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8" name="Google Shape;208;p25"/>
          <p:cNvSpPr txBox="1">
            <a:spLocks noGrp="1"/>
          </p:cNvSpPr>
          <p:nvPr>
            <p:ph type="subTitle" idx="1"/>
          </p:nvPr>
        </p:nvSpPr>
        <p:spPr>
          <a:xfrm>
            <a:off x="571463" y="3303469"/>
            <a:ext cx="5358300" cy="4434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209" name="Google Shape;209;p25"/>
          <p:cNvSpPr/>
          <p:nvPr/>
        </p:nvSpPr>
        <p:spPr>
          <a:xfrm>
            <a:off x="6793238" y="3559249"/>
            <a:ext cx="2046000" cy="20460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6677700" y="2883380"/>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7801676" y="285750"/>
            <a:ext cx="1037400" cy="10374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Paragraph v2 - Image">
  <p:cSld name="TITLE_AND_BODY_1_3_1_2">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566250" y="445025"/>
            <a:ext cx="4093500" cy="5004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4" name="Google Shape;214;p26"/>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6"/>
          <p:cNvSpPr txBox="1">
            <a:spLocks noGrp="1"/>
          </p:cNvSpPr>
          <p:nvPr>
            <p:ph type="body" idx="1"/>
          </p:nvPr>
        </p:nvSpPr>
        <p:spPr>
          <a:xfrm>
            <a:off x="566250" y="1382725"/>
            <a:ext cx="3986700" cy="32805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16" name="Google Shape;216;p26"/>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a:spLocks noGrp="1"/>
          </p:cNvSpPr>
          <p:nvPr>
            <p:ph type="pic" idx="2"/>
          </p:nvPr>
        </p:nvSpPr>
        <p:spPr>
          <a:xfrm>
            <a:off x="5870827" y="571500"/>
            <a:ext cx="2701800" cy="40005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act us slide - v1">
  <p:cSld name="CUSTOM_16">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283950" y="2425500"/>
            <a:ext cx="3521700" cy="428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20" name="Google Shape;220;p27"/>
          <p:cNvSpPr>
            <a:spLocks noGrp="1"/>
          </p:cNvSpPr>
          <p:nvPr>
            <p:ph type="pic" idx="2"/>
          </p:nvPr>
        </p:nvSpPr>
        <p:spPr>
          <a:xfrm>
            <a:off x="283950" y="263200"/>
            <a:ext cx="8576100" cy="1692900"/>
          </a:xfrm>
          <a:prstGeom prst="rect">
            <a:avLst/>
          </a:prstGeom>
          <a:noFill/>
          <a:ln>
            <a:noFill/>
          </a:ln>
        </p:spPr>
      </p:sp>
      <p:sp>
        <p:nvSpPr>
          <p:cNvPr id="221" name="Google Shape;221;p27"/>
          <p:cNvSpPr txBox="1">
            <a:spLocks noGrp="1"/>
          </p:cNvSpPr>
          <p:nvPr>
            <p:ph type="body" idx="1"/>
          </p:nvPr>
        </p:nvSpPr>
        <p:spPr>
          <a:xfrm>
            <a:off x="4362375" y="283857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2" name="Google Shape;222;p27"/>
          <p:cNvSpPr txBox="1">
            <a:spLocks noGrp="1"/>
          </p:cNvSpPr>
          <p:nvPr>
            <p:ph type="body" idx="3"/>
          </p:nvPr>
        </p:nvSpPr>
        <p:spPr>
          <a:xfrm>
            <a:off x="4347675" y="366722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3" name="Google Shape;223;p27"/>
          <p:cNvSpPr txBox="1">
            <a:spLocks noGrp="1"/>
          </p:cNvSpPr>
          <p:nvPr>
            <p:ph type="body" idx="4"/>
          </p:nvPr>
        </p:nvSpPr>
        <p:spPr>
          <a:xfrm>
            <a:off x="4347675" y="449587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4" name="Google Shape;224;p27"/>
          <p:cNvSpPr txBox="1"/>
          <p:nvPr/>
        </p:nvSpPr>
        <p:spPr>
          <a:xfrm>
            <a:off x="4347675" y="24254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Number</a:t>
            </a:r>
            <a:endParaRPr>
              <a:solidFill>
                <a:schemeClr val="accent5"/>
              </a:solidFill>
              <a:latin typeface="Open Sans SemiBold"/>
              <a:ea typeface="Open Sans SemiBold"/>
              <a:cs typeface="Open Sans SemiBold"/>
              <a:sym typeface="Open Sans SemiBold"/>
            </a:endParaRPr>
          </a:p>
        </p:txBody>
      </p:sp>
      <p:sp>
        <p:nvSpPr>
          <p:cNvPr id="225" name="Google Shape;225;p27"/>
          <p:cNvSpPr txBox="1"/>
          <p:nvPr/>
        </p:nvSpPr>
        <p:spPr>
          <a:xfrm>
            <a:off x="4362375" y="33209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Email</a:t>
            </a:r>
            <a:endParaRPr>
              <a:solidFill>
                <a:schemeClr val="accent5"/>
              </a:solidFill>
              <a:latin typeface="Open Sans SemiBold"/>
              <a:ea typeface="Open Sans SemiBold"/>
              <a:cs typeface="Open Sans SemiBold"/>
              <a:sym typeface="Open Sans SemiBold"/>
            </a:endParaRPr>
          </a:p>
        </p:txBody>
      </p:sp>
      <p:sp>
        <p:nvSpPr>
          <p:cNvPr id="226" name="Google Shape;226;p27"/>
          <p:cNvSpPr txBox="1"/>
          <p:nvPr/>
        </p:nvSpPr>
        <p:spPr>
          <a:xfrm>
            <a:off x="4362375" y="414963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Site Link</a:t>
            </a:r>
            <a:endParaRPr>
              <a:solidFill>
                <a:schemeClr val="accent5"/>
              </a:solidFill>
              <a:latin typeface="Open Sans SemiBold"/>
              <a:ea typeface="Open Sans SemiBold"/>
              <a:cs typeface="Open Sans SemiBold"/>
              <a:sym typeface="Open Sans SemiBold"/>
            </a:endParaRPr>
          </a:p>
        </p:txBody>
      </p:sp>
      <p:sp>
        <p:nvSpPr>
          <p:cNvPr id="227" name="Google Shape;227;p27"/>
          <p:cNvSpPr/>
          <p:nvPr/>
        </p:nvSpPr>
        <p:spPr>
          <a:xfrm>
            <a:off x="7294700" y="23461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942500" y="1414750"/>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231">
          <p15:clr>
            <a:srgbClr val="E46962"/>
          </p15:clr>
        </p15:guide>
        <p15:guide id="2" orient="horz" pos="1659">
          <p15:clr>
            <a:srgbClr val="E46962"/>
          </p15:clr>
        </p15:guide>
        <p15:guide id="3" orient="horz" pos="2181">
          <p15:clr>
            <a:srgbClr val="E46962"/>
          </p15:clr>
        </p15:guide>
        <p15:guide id="4" orient="horz" pos="2703">
          <p15:clr>
            <a:srgbClr val="E46962"/>
          </p15:clr>
        </p15:guide>
        <p15:guide id="5" pos="2748">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act us slide - v2">
  <p:cSld name="CUSTOM_17">
    <p:spTree>
      <p:nvGrpSpPr>
        <p:cNvPr id="1" name="Shape 229"/>
        <p:cNvGrpSpPr/>
        <p:nvPr/>
      </p:nvGrpSpPr>
      <p:grpSpPr>
        <a:xfrm>
          <a:off x="0" y="0"/>
          <a:ext cx="0" cy="0"/>
          <a:chOff x="0" y="0"/>
          <a:chExt cx="0" cy="0"/>
        </a:xfrm>
      </p:grpSpPr>
      <p:sp>
        <p:nvSpPr>
          <p:cNvPr id="230" name="Google Shape;230;p28"/>
          <p:cNvSpPr/>
          <p:nvPr/>
        </p:nvSpPr>
        <p:spPr>
          <a:xfrm>
            <a:off x="7675700" y="526666"/>
            <a:ext cx="322200" cy="322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8197168" y="-223050"/>
            <a:ext cx="1102800" cy="1102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txBox="1">
            <a:spLocks noGrp="1"/>
          </p:cNvSpPr>
          <p:nvPr>
            <p:ph type="title"/>
          </p:nvPr>
        </p:nvSpPr>
        <p:spPr>
          <a:xfrm>
            <a:off x="3169725" y="1062600"/>
            <a:ext cx="54081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33" name="Google Shape;233;p28"/>
          <p:cNvSpPr txBox="1">
            <a:spLocks noGrp="1"/>
          </p:cNvSpPr>
          <p:nvPr>
            <p:ph type="body" idx="1"/>
          </p:nvPr>
        </p:nvSpPr>
        <p:spPr>
          <a:xfrm>
            <a:off x="3169725" y="2386254"/>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4" name="Google Shape;234;p28"/>
          <p:cNvSpPr txBox="1">
            <a:spLocks noGrp="1"/>
          </p:cNvSpPr>
          <p:nvPr>
            <p:ph type="body" idx="2"/>
          </p:nvPr>
        </p:nvSpPr>
        <p:spPr>
          <a:xfrm>
            <a:off x="3169725" y="3867400"/>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5" name="Google Shape;235;p28"/>
          <p:cNvSpPr txBox="1">
            <a:spLocks noGrp="1"/>
          </p:cNvSpPr>
          <p:nvPr>
            <p:ph type="body" idx="3"/>
          </p:nvPr>
        </p:nvSpPr>
        <p:spPr>
          <a:xfrm>
            <a:off x="5956200" y="2386282"/>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6" name="Google Shape;236;p28"/>
          <p:cNvSpPr txBox="1">
            <a:spLocks noGrp="1"/>
          </p:cNvSpPr>
          <p:nvPr>
            <p:ph type="body" idx="4"/>
          </p:nvPr>
        </p:nvSpPr>
        <p:spPr>
          <a:xfrm>
            <a:off x="6119400" y="3867400"/>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7" name="Google Shape;237;p28"/>
          <p:cNvSpPr txBox="1"/>
          <p:nvPr/>
        </p:nvSpPr>
        <p:spPr>
          <a:xfrm>
            <a:off x="3169725" y="209375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Number</a:t>
            </a:r>
            <a:endParaRPr>
              <a:solidFill>
                <a:schemeClr val="accent5"/>
              </a:solidFill>
              <a:latin typeface="Open Sans Medium"/>
              <a:ea typeface="Open Sans Medium"/>
              <a:cs typeface="Open Sans Medium"/>
              <a:sym typeface="Open Sans Medium"/>
            </a:endParaRPr>
          </a:p>
        </p:txBody>
      </p:sp>
      <p:sp>
        <p:nvSpPr>
          <p:cNvPr id="238" name="Google Shape;238;p28"/>
          <p:cNvSpPr txBox="1"/>
          <p:nvPr/>
        </p:nvSpPr>
        <p:spPr>
          <a:xfrm>
            <a:off x="3169725" y="357490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Email</a:t>
            </a:r>
            <a:endParaRPr>
              <a:solidFill>
                <a:schemeClr val="accent5"/>
              </a:solidFill>
              <a:latin typeface="Open Sans Medium"/>
              <a:ea typeface="Open Sans Medium"/>
              <a:cs typeface="Open Sans Medium"/>
              <a:sym typeface="Open Sans Medium"/>
            </a:endParaRPr>
          </a:p>
        </p:txBody>
      </p:sp>
      <p:sp>
        <p:nvSpPr>
          <p:cNvPr id="239" name="Google Shape;239;p28"/>
          <p:cNvSpPr txBox="1"/>
          <p:nvPr/>
        </p:nvSpPr>
        <p:spPr>
          <a:xfrm>
            <a:off x="5956216" y="209375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Site Link</a:t>
            </a:r>
            <a:endParaRPr>
              <a:solidFill>
                <a:schemeClr val="accent5"/>
              </a:solidFill>
              <a:latin typeface="Open Sans Medium"/>
              <a:ea typeface="Open Sans Medium"/>
              <a:cs typeface="Open Sans Medium"/>
              <a:sym typeface="Open Sans Medium"/>
            </a:endParaRPr>
          </a:p>
        </p:txBody>
      </p:sp>
      <p:sp>
        <p:nvSpPr>
          <p:cNvPr id="240" name="Google Shape;240;p28"/>
          <p:cNvSpPr txBox="1"/>
          <p:nvPr/>
        </p:nvSpPr>
        <p:spPr>
          <a:xfrm>
            <a:off x="6119415" y="3574900"/>
            <a:ext cx="23094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Address</a:t>
            </a:r>
            <a:endParaRPr>
              <a:solidFill>
                <a:schemeClr val="accent5"/>
              </a:solidFill>
              <a:latin typeface="Open Sans Medium"/>
              <a:ea typeface="Open Sans Medium"/>
              <a:cs typeface="Open Sans Medium"/>
              <a:sym typeface="Open Sans Medium"/>
            </a:endParaRPr>
          </a:p>
        </p:txBody>
      </p:sp>
      <p:sp>
        <p:nvSpPr>
          <p:cNvPr id="241" name="Google Shape;241;p28"/>
          <p:cNvSpPr/>
          <p:nvPr/>
        </p:nvSpPr>
        <p:spPr>
          <a:xfrm>
            <a:off x="1343025" y="31366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a:spLocks noGrp="1"/>
          </p:cNvSpPr>
          <p:nvPr>
            <p:ph type="pic" idx="5"/>
          </p:nvPr>
        </p:nvSpPr>
        <p:spPr>
          <a:xfrm>
            <a:off x="491538" y="571500"/>
            <a:ext cx="2300400" cy="4000500"/>
          </a:xfrm>
          <a:prstGeom prst="rect">
            <a:avLst/>
          </a:prstGeom>
          <a:noFill/>
          <a:ln>
            <a:noFill/>
          </a:ln>
        </p:spPr>
      </p:sp>
    </p:spTree>
  </p:cSld>
  <p:clrMapOvr>
    <a:masterClrMapping/>
  </p:clrMapOvr>
  <p:extLst>
    <p:ext uri="{DCECCB84-F9BA-43D5-87BE-67443E8EF086}">
      <p15:sldGuideLst xmlns:p15="http://schemas.microsoft.com/office/powerpoint/2012/main">
        <p15:guide id="1" pos="2880">
          <p15:clr>
            <a:srgbClr val="E46962"/>
          </p15:clr>
        </p15:guide>
        <p15:guide id="2" orient="horz" pos="689">
          <p15:clr>
            <a:srgbClr val="E46962"/>
          </p15:clr>
        </p15:guide>
        <p15:guide id="3" orient="horz" pos="1334">
          <p15:clr>
            <a:srgbClr val="E46962"/>
          </p15:clr>
        </p15:guide>
        <p15:guide id="4" orient="horz" pos="1979">
          <p15:clr>
            <a:srgbClr val="E46962"/>
          </p15:clr>
        </p15:guide>
        <p15:guide id="5" orient="horz" pos="2624">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ngle user layout - v2">
  <p:cSld name="CUSTOM_20">
    <p:spTree>
      <p:nvGrpSpPr>
        <p:cNvPr id="1" name="Shape 243"/>
        <p:cNvGrpSpPr/>
        <p:nvPr/>
      </p:nvGrpSpPr>
      <p:grpSpPr>
        <a:xfrm>
          <a:off x="0" y="0"/>
          <a:ext cx="0" cy="0"/>
          <a:chOff x="0" y="0"/>
          <a:chExt cx="0" cy="0"/>
        </a:xfrm>
      </p:grpSpPr>
      <p:sp>
        <p:nvSpPr>
          <p:cNvPr id="244" name="Google Shape;244;p29"/>
          <p:cNvSpPr/>
          <p:nvPr/>
        </p:nvSpPr>
        <p:spPr>
          <a:xfrm>
            <a:off x="590500" y="1270000"/>
            <a:ext cx="8011500" cy="31692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46" name="Google Shape;246;p29"/>
          <p:cNvSpPr>
            <a:spLocks noGrp="1"/>
          </p:cNvSpPr>
          <p:nvPr>
            <p:ph type="pic" idx="2"/>
          </p:nvPr>
        </p:nvSpPr>
        <p:spPr>
          <a:xfrm>
            <a:off x="764925" y="1080225"/>
            <a:ext cx="1930800" cy="2521200"/>
          </a:xfrm>
          <a:prstGeom prst="rect">
            <a:avLst/>
          </a:prstGeom>
          <a:noFill/>
          <a:ln>
            <a:noFill/>
          </a:ln>
        </p:spPr>
      </p:sp>
      <p:sp>
        <p:nvSpPr>
          <p:cNvPr id="247" name="Google Shape;247;p29"/>
          <p:cNvSpPr txBox="1">
            <a:spLocks noGrp="1"/>
          </p:cNvSpPr>
          <p:nvPr>
            <p:ph type="body" idx="1"/>
          </p:nvPr>
        </p:nvSpPr>
        <p:spPr>
          <a:xfrm>
            <a:off x="2894025" y="1635425"/>
            <a:ext cx="5536500" cy="2354700"/>
          </a:xfrm>
          <a:prstGeom prst="rect">
            <a:avLst/>
          </a:prstGeom>
        </p:spPr>
        <p:txBody>
          <a:bodyPr spcFirstLastPara="1" wrap="square" lIns="0" tIns="180000" rIns="108000" bIns="108000"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8" name="Google Shape;248;p29"/>
          <p:cNvSpPr/>
          <p:nvPr/>
        </p:nvSpPr>
        <p:spPr>
          <a:xfrm>
            <a:off x="581025" y="3510750"/>
            <a:ext cx="2114700" cy="928800"/>
          </a:xfrm>
          <a:prstGeom prst="rect">
            <a:avLst/>
          </a:prstGeom>
          <a:gradFill>
            <a:gsLst>
              <a:gs pos="0">
                <a:srgbClr val="3985F4"/>
              </a:gs>
              <a:gs pos="100000">
                <a:srgbClr val="0F489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9" name="Google Shape;249;p29"/>
          <p:cNvSpPr txBox="1">
            <a:spLocks noGrp="1"/>
          </p:cNvSpPr>
          <p:nvPr>
            <p:ph type="subTitle" idx="3"/>
          </p:nvPr>
        </p:nvSpPr>
        <p:spPr>
          <a:xfrm>
            <a:off x="648500" y="3536198"/>
            <a:ext cx="2002200" cy="297300"/>
          </a:xfrm>
          <a:prstGeom prst="rect">
            <a:avLst/>
          </a:prstGeom>
        </p:spPr>
        <p:txBody>
          <a:bodyPr spcFirstLastPara="1" wrap="square" lIns="0" tIns="90000" rIns="126000" bIns="91425" anchor="t" anchorCtr="0">
            <a:noAutofit/>
          </a:bodyPr>
          <a:lstStyle>
            <a:lvl1pPr lvl="0">
              <a:lnSpc>
                <a:spcPct val="100000"/>
              </a:lnSpc>
              <a:spcBef>
                <a:spcPts val="0"/>
              </a:spcBef>
              <a:spcAft>
                <a:spcPts val="0"/>
              </a:spcAft>
              <a:buClr>
                <a:schemeClr val="lt1"/>
              </a:buClr>
              <a:buSzPts val="1400"/>
              <a:buFont typeface="Open Sans Medium"/>
              <a:buNone/>
              <a:defRPr sz="1400">
                <a:solidFill>
                  <a:schemeClr val="lt1"/>
                </a:solidFill>
                <a:latin typeface="Open Sans Medium"/>
                <a:ea typeface="Open Sans Medium"/>
                <a:cs typeface="Open Sans Medium"/>
                <a:sym typeface="Open Sans Medium"/>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
        <p:nvSpPr>
          <p:cNvPr id="250" name="Google Shape;250;p29"/>
          <p:cNvSpPr txBox="1">
            <a:spLocks noGrp="1"/>
          </p:cNvSpPr>
          <p:nvPr>
            <p:ph type="body" idx="4"/>
          </p:nvPr>
        </p:nvSpPr>
        <p:spPr>
          <a:xfrm>
            <a:off x="648500" y="3992700"/>
            <a:ext cx="1930800" cy="302400"/>
          </a:xfrm>
          <a:prstGeom prst="rect">
            <a:avLst/>
          </a:prstGeom>
        </p:spPr>
        <p:txBody>
          <a:bodyPr spcFirstLastPara="1" wrap="square" lIns="90000" tIns="90000" rIns="90000" bIns="90000"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51" name="Google Shape;251;p29"/>
          <p:cNvSpPr/>
          <p:nvPr/>
        </p:nvSpPr>
        <p:spPr>
          <a:xfrm>
            <a:off x="7807820" y="539417"/>
            <a:ext cx="297300" cy="29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8289013" y="-152400"/>
            <a:ext cx="1017600" cy="1017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76200" y="130611"/>
            <a:ext cx="431700" cy="4317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202">
          <p15:clr>
            <a:srgbClr val="E46962"/>
          </p15:clr>
        </p15:guide>
        <p15:guide id="2" orient="horz" pos="237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ngle user layout - v3">
  <p:cSld name="CUSTOM_21">
    <p:spTree>
      <p:nvGrpSpPr>
        <p:cNvPr id="1" name="Shape 254"/>
        <p:cNvGrpSpPr/>
        <p:nvPr/>
      </p:nvGrpSpPr>
      <p:grpSpPr>
        <a:xfrm>
          <a:off x="0" y="0"/>
          <a:ext cx="0" cy="0"/>
          <a:chOff x="0" y="0"/>
          <a:chExt cx="0" cy="0"/>
        </a:xfrm>
      </p:grpSpPr>
      <p:sp>
        <p:nvSpPr>
          <p:cNvPr id="255" name="Google Shape;255;p30"/>
          <p:cNvSpPr/>
          <p:nvPr/>
        </p:nvSpPr>
        <p:spPr>
          <a:xfrm>
            <a:off x="-10948" y="0"/>
            <a:ext cx="451500" cy="3612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56" name="Google Shape;256;p30"/>
          <p:cNvSpPr/>
          <p:nvPr/>
        </p:nvSpPr>
        <p:spPr>
          <a:xfrm>
            <a:off x="307800" y="1263000"/>
            <a:ext cx="8528400" cy="328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a:spLocks noGrp="1"/>
          </p:cNvSpPr>
          <p:nvPr>
            <p:ph type="title"/>
          </p:nvPr>
        </p:nvSpPr>
        <p:spPr>
          <a:xfrm>
            <a:off x="566250" y="445025"/>
            <a:ext cx="8011500" cy="45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58" name="Google Shape;258;p30"/>
          <p:cNvSpPr>
            <a:spLocks noGrp="1"/>
          </p:cNvSpPr>
          <p:nvPr>
            <p:ph type="pic" idx="2"/>
          </p:nvPr>
        </p:nvSpPr>
        <p:spPr>
          <a:xfrm>
            <a:off x="556925" y="1017725"/>
            <a:ext cx="1886100" cy="2444700"/>
          </a:xfrm>
          <a:prstGeom prst="rect">
            <a:avLst/>
          </a:prstGeom>
          <a:noFill/>
          <a:ln>
            <a:noFill/>
          </a:ln>
        </p:spPr>
      </p:sp>
      <p:sp>
        <p:nvSpPr>
          <p:cNvPr id="259" name="Google Shape;259;p30"/>
          <p:cNvSpPr txBox="1">
            <a:spLocks noGrp="1"/>
          </p:cNvSpPr>
          <p:nvPr>
            <p:ph type="body" idx="1"/>
          </p:nvPr>
        </p:nvSpPr>
        <p:spPr>
          <a:xfrm>
            <a:off x="556825" y="3944475"/>
            <a:ext cx="1932000" cy="265500"/>
          </a:xfrm>
          <a:prstGeom prst="rect">
            <a:avLst/>
          </a:prstGeom>
        </p:spPr>
        <p:txBody>
          <a:bodyPr spcFirstLastPara="1" wrap="square" lIns="0" tIns="108000" rIns="90000" bIns="108000"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60" name="Google Shape;260;p30"/>
          <p:cNvSpPr txBox="1">
            <a:spLocks noGrp="1"/>
          </p:cNvSpPr>
          <p:nvPr>
            <p:ph type="subTitle" idx="3"/>
          </p:nvPr>
        </p:nvSpPr>
        <p:spPr>
          <a:xfrm>
            <a:off x="556899" y="3662325"/>
            <a:ext cx="1932000" cy="265500"/>
          </a:xfrm>
          <a:prstGeom prst="rect">
            <a:avLst/>
          </a:prstGeom>
        </p:spPr>
        <p:txBody>
          <a:bodyPr spcFirstLastPara="1" wrap="square" lIns="0" tIns="108000" rIns="91425" bIns="108000"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1" name="Google Shape;261;p30"/>
          <p:cNvSpPr txBox="1">
            <a:spLocks noGrp="1"/>
          </p:cNvSpPr>
          <p:nvPr>
            <p:ph type="body" idx="4"/>
          </p:nvPr>
        </p:nvSpPr>
        <p:spPr>
          <a:xfrm>
            <a:off x="3268325" y="1576150"/>
            <a:ext cx="4707000" cy="2547600"/>
          </a:xfrm>
          <a:prstGeom prst="rect">
            <a:avLst/>
          </a:prstGeom>
        </p:spPr>
        <p:txBody>
          <a:bodyPr spcFirstLastPara="1" wrap="square" lIns="0" tIns="108000" rIns="91425" bIns="108000"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pos="2059">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ngle user slide - v1">
  <p:cSld name="CUSTOM_19">
    <p:spTree>
      <p:nvGrpSpPr>
        <p:cNvPr id="1" name="Shape 262"/>
        <p:cNvGrpSpPr/>
        <p:nvPr/>
      </p:nvGrpSpPr>
      <p:grpSpPr>
        <a:xfrm>
          <a:off x="0" y="0"/>
          <a:ext cx="0" cy="0"/>
          <a:chOff x="0" y="0"/>
          <a:chExt cx="0" cy="0"/>
        </a:xfrm>
      </p:grpSpPr>
      <p:sp>
        <p:nvSpPr>
          <p:cNvPr id="263" name="Google Shape;263;p31"/>
          <p:cNvSpPr/>
          <p:nvPr/>
        </p:nvSpPr>
        <p:spPr>
          <a:xfrm>
            <a:off x="8508821" y="0"/>
            <a:ext cx="661800" cy="3612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64" name="Google Shape;264;p31"/>
          <p:cNvSpPr/>
          <p:nvPr/>
        </p:nvSpPr>
        <p:spPr>
          <a:xfrm>
            <a:off x="566250" y="1342650"/>
            <a:ext cx="7942500" cy="31440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66" name="Google Shape;266;p31"/>
          <p:cNvSpPr>
            <a:spLocks noGrp="1"/>
          </p:cNvSpPr>
          <p:nvPr>
            <p:ph type="pic" idx="2"/>
          </p:nvPr>
        </p:nvSpPr>
        <p:spPr>
          <a:xfrm>
            <a:off x="783125" y="1552005"/>
            <a:ext cx="1839300" cy="1839300"/>
          </a:xfrm>
          <a:prstGeom prst="rect">
            <a:avLst/>
          </a:prstGeom>
          <a:noFill/>
          <a:ln>
            <a:noFill/>
          </a:ln>
        </p:spPr>
      </p:sp>
      <p:sp>
        <p:nvSpPr>
          <p:cNvPr id="267" name="Google Shape;267;p31"/>
          <p:cNvSpPr txBox="1">
            <a:spLocks noGrp="1"/>
          </p:cNvSpPr>
          <p:nvPr>
            <p:ph type="subTitle" idx="1"/>
          </p:nvPr>
        </p:nvSpPr>
        <p:spPr>
          <a:xfrm>
            <a:off x="783125" y="3544575"/>
            <a:ext cx="2060700" cy="321000"/>
          </a:xfrm>
          <a:prstGeom prst="rect">
            <a:avLst/>
          </a:prstGeom>
        </p:spPr>
        <p:txBody>
          <a:bodyPr spcFirstLastPara="1" wrap="square" lIns="0" tIns="90000" rIns="91425" bIns="91425" anchor="ctr" anchorCtr="0">
            <a:noAutofit/>
          </a:bodyPr>
          <a:lstStyle>
            <a:lvl1pPr lvl="0">
              <a:lnSpc>
                <a:spcPct val="100000"/>
              </a:lnSpc>
              <a:spcBef>
                <a:spcPts val="0"/>
              </a:spcBef>
              <a:spcAft>
                <a:spcPts val="0"/>
              </a:spcAft>
              <a:buClr>
                <a:schemeClr val="accent5"/>
              </a:buClr>
              <a:buSzPts val="1200"/>
              <a:buFont typeface="Open Sans Medium"/>
              <a:buNone/>
              <a:defRPr sz="12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a:endParaRPr/>
          </a:p>
        </p:txBody>
      </p:sp>
      <p:sp>
        <p:nvSpPr>
          <p:cNvPr id="268" name="Google Shape;268;p31"/>
          <p:cNvSpPr txBox="1">
            <a:spLocks noGrp="1"/>
          </p:cNvSpPr>
          <p:nvPr>
            <p:ph type="body" idx="3"/>
          </p:nvPr>
        </p:nvSpPr>
        <p:spPr>
          <a:xfrm>
            <a:off x="3231925" y="1628200"/>
            <a:ext cx="4905900" cy="2402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69" name="Google Shape;269;p31"/>
          <p:cNvSpPr txBox="1">
            <a:spLocks noGrp="1"/>
          </p:cNvSpPr>
          <p:nvPr>
            <p:ph type="body" idx="4"/>
          </p:nvPr>
        </p:nvSpPr>
        <p:spPr>
          <a:xfrm>
            <a:off x="783125" y="3924200"/>
            <a:ext cx="2060700" cy="3210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0" name="Google Shape;270;p31"/>
          <p:cNvSpPr/>
          <p:nvPr/>
        </p:nvSpPr>
        <p:spPr>
          <a:xfrm>
            <a:off x="7675700" y="526666"/>
            <a:ext cx="322200" cy="322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16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with 2 columns v1">
  <p:cSld name="TITLE_AND_BODY_2">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566250" y="408150"/>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73" name="Google Shape;273;p32"/>
          <p:cNvSpPr txBox="1">
            <a:spLocks noGrp="1"/>
          </p:cNvSpPr>
          <p:nvPr>
            <p:ph type="body" idx="1"/>
          </p:nvPr>
        </p:nvSpPr>
        <p:spPr>
          <a:xfrm>
            <a:off x="650850" y="1987200"/>
            <a:ext cx="37767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4" name="Google Shape;274;p32"/>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75" name="Google Shape;275;p32"/>
          <p:cNvSpPr txBox="1">
            <a:spLocks noGrp="1"/>
          </p:cNvSpPr>
          <p:nvPr>
            <p:ph type="body" idx="2"/>
          </p:nvPr>
        </p:nvSpPr>
        <p:spPr>
          <a:xfrm>
            <a:off x="4845500" y="1987200"/>
            <a:ext cx="37323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6" name="Google Shape;276;p32"/>
          <p:cNvSpPr/>
          <p:nvPr/>
        </p:nvSpPr>
        <p:spPr>
          <a:xfrm>
            <a:off x="566250" y="1370350"/>
            <a:ext cx="84600" cy="3936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32"/>
          <p:cNvSpPr/>
          <p:nvPr/>
        </p:nvSpPr>
        <p:spPr>
          <a:xfrm>
            <a:off x="4760850" y="1370350"/>
            <a:ext cx="84600" cy="3936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32"/>
          <p:cNvSpPr txBox="1">
            <a:spLocks noGrp="1"/>
          </p:cNvSpPr>
          <p:nvPr>
            <p:ph type="subTitle" idx="3"/>
          </p:nvPr>
        </p:nvSpPr>
        <p:spPr>
          <a:xfrm>
            <a:off x="650850" y="1349950"/>
            <a:ext cx="37323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279" name="Google Shape;279;p32"/>
          <p:cNvSpPr txBox="1">
            <a:spLocks noGrp="1"/>
          </p:cNvSpPr>
          <p:nvPr>
            <p:ph type="subTitle" idx="4"/>
          </p:nvPr>
        </p:nvSpPr>
        <p:spPr>
          <a:xfrm>
            <a:off x="4845450" y="1349950"/>
            <a:ext cx="39033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2 columns v2">
  <p:cSld name="TITLE_AND_BODY_1_2">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82" name="Google Shape;282;p3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83" name="Google Shape;283;p33"/>
          <p:cNvSpPr txBox="1">
            <a:spLocks noGrp="1"/>
          </p:cNvSpPr>
          <p:nvPr>
            <p:ph type="body" idx="1"/>
          </p:nvPr>
        </p:nvSpPr>
        <p:spPr>
          <a:xfrm>
            <a:off x="4427475" y="1377275"/>
            <a:ext cx="4150200" cy="1480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84" name="Google Shape;284;p33"/>
          <p:cNvSpPr txBox="1">
            <a:spLocks noGrp="1"/>
          </p:cNvSpPr>
          <p:nvPr>
            <p:ph type="body" idx="2"/>
          </p:nvPr>
        </p:nvSpPr>
        <p:spPr>
          <a:xfrm>
            <a:off x="4427475" y="3088775"/>
            <a:ext cx="4150200" cy="1480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85" name="Google Shape;285;p33"/>
          <p:cNvSpPr txBox="1">
            <a:spLocks noGrp="1"/>
          </p:cNvSpPr>
          <p:nvPr>
            <p:ph type="subTitle" idx="3"/>
          </p:nvPr>
        </p:nvSpPr>
        <p:spPr>
          <a:xfrm>
            <a:off x="566250" y="1395850"/>
            <a:ext cx="3318600" cy="3936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286" name="Google Shape;286;p33"/>
          <p:cNvSpPr txBox="1">
            <a:spLocks noGrp="1"/>
          </p:cNvSpPr>
          <p:nvPr>
            <p:ph type="subTitle" idx="4"/>
          </p:nvPr>
        </p:nvSpPr>
        <p:spPr>
          <a:xfrm>
            <a:off x="566250" y="3088775"/>
            <a:ext cx="3318600" cy="3936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287" name="Google Shape;287;p33"/>
          <p:cNvSpPr/>
          <p:nvPr/>
        </p:nvSpPr>
        <p:spPr>
          <a:xfrm>
            <a:off x="7294700" y="7459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942500" y="-185450"/>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2 columns v3">
  <p:cSld name="TITLE_AND_BODY_1_1">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91" name="Google Shape;291;p34"/>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2" name="Google Shape;292;p34"/>
          <p:cNvSpPr txBox="1">
            <a:spLocks noGrp="1"/>
          </p:cNvSpPr>
          <p:nvPr>
            <p:ph type="body" idx="1"/>
          </p:nvPr>
        </p:nvSpPr>
        <p:spPr>
          <a:xfrm>
            <a:off x="566250" y="1899000"/>
            <a:ext cx="3243300" cy="2365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3" name="Google Shape;293;p34"/>
          <p:cNvSpPr txBox="1">
            <a:spLocks noGrp="1"/>
          </p:cNvSpPr>
          <p:nvPr>
            <p:ph type="body" idx="2"/>
          </p:nvPr>
        </p:nvSpPr>
        <p:spPr>
          <a:xfrm>
            <a:off x="5226525" y="1899000"/>
            <a:ext cx="3243300" cy="2365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4" name="Google Shape;294;p34"/>
          <p:cNvSpPr txBox="1">
            <a:spLocks noGrp="1"/>
          </p:cNvSpPr>
          <p:nvPr>
            <p:ph type="subTitle" idx="3"/>
          </p:nvPr>
        </p:nvSpPr>
        <p:spPr>
          <a:xfrm>
            <a:off x="566250" y="1382475"/>
            <a:ext cx="3243300" cy="3021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295" name="Google Shape;295;p34"/>
          <p:cNvSpPr txBox="1">
            <a:spLocks noGrp="1"/>
          </p:cNvSpPr>
          <p:nvPr>
            <p:ph type="subTitle" idx="4"/>
          </p:nvPr>
        </p:nvSpPr>
        <p:spPr>
          <a:xfrm>
            <a:off x="5226525" y="1382475"/>
            <a:ext cx="3243300" cy="318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296" name="Google Shape;296;p34"/>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97" name="Google Shape;297;p34"/>
          <p:cNvSpPr/>
          <p:nvPr/>
        </p:nvSpPr>
        <p:spPr>
          <a:xfrm rot="10800000">
            <a:off x="1730325" y="37252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rot="10800000">
            <a:off x="112625" y="36867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2 columns v1 Image">
  <p:cSld name="TITLE_AND_BODY_1_1_3">
    <p:spTree>
      <p:nvGrpSpPr>
        <p:cNvPr id="1" name="Shape 299"/>
        <p:cNvGrpSpPr/>
        <p:nvPr/>
      </p:nvGrpSpPr>
      <p:grpSpPr>
        <a:xfrm>
          <a:off x="0" y="0"/>
          <a:ext cx="0" cy="0"/>
          <a:chOff x="0" y="0"/>
          <a:chExt cx="0" cy="0"/>
        </a:xfrm>
      </p:grpSpPr>
      <p:sp>
        <p:nvSpPr>
          <p:cNvPr id="300" name="Google Shape;300;p35"/>
          <p:cNvSpPr/>
          <p:nvPr/>
        </p:nvSpPr>
        <p:spPr>
          <a:xfrm>
            <a:off x="6894750" y="112742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7542550" y="19607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03" name="Google Shape;303;p35"/>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04" name="Google Shape;304;p35"/>
          <p:cNvSpPr txBox="1">
            <a:spLocks noGrp="1"/>
          </p:cNvSpPr>
          <p:nvPr>
            <p:ph type="body" idx="1"/>
          </p:nvPr>
        </p:nvSpPr>
        <p:spPr>
          <a:xfrm>
            <a:off x="3804600" y="1841321"/>
            <a:ext cx="2218500" cy="2765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5" name="Google Shape;305;p35"/>
          <p:cNvSpPr txBox="1">
            <a:spLocks noGrp="1"/>
          </p:cNvSpPr>
          <p:nvPr>
            <p:ph type="body" idx="2"/>
          </p:nvPr>
        </p:nvSpPr>
        <p:spPr>
          <a:xfrm>
            <a:off x="6251423" y="1841321"/>
            <a:ext cx="2218500" cy="2765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6" name="Google Shape;306;p35"/>
          <p:cNvSpPr txBox="1">
            <a:spLocks noGrp="1"/>
          </p:cNvSpPr>
          <p:nvPr>
            <p:ph type="subTitle" idx="3"/>
          </p:nvPr>
        </p:nvSpPr>
        <p:spPr>
          <a:xfrm>
            <a:off x="3804600" y="1289076"/>
            <a:ext cx="2218500" cy="3231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07" name="Google Shape;307;p35"/>
          <p:cNvSpPr txBox="1">
            <a:spLocks noGrp="1"/>
          </p:cNvSpPr>
          <p:nvPr>
            <p:ph type="subTitle" idx="4"/>
          </p:nvPr>
        </p:nvSpPr>
        <p:spPr>
          <a:xfrm>
            <a:off x="6251418" y="1289076"/>
            <a:ext cx="2218500" cy="340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308" name="Google Shape;308;p35"/>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309" name="Google Shape;309;p35"/>
          <p:cNvSpPr>
            <a:spLocks noGrp="1"/>
          </p:cNvSpPr>
          <p:nvPr>
            <p:ph type="pic" idx="5"/>
          </p:nvPr>
        </p:nvSpPr>
        <p:spPr>
          <a:xfrm>
            <a:off x="571500" y="1384800"/>
            <a:ext cx="2881200" cy="3278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3 columns - o">
  <p:cSld name="TITLE_AND_BODY_1_3">
    <p:spTree>
      <p:nvGrpSpPr>
        <p:cNvPr id="1" name="Shape 310"/>
        <p:cNvGrpSpPr/>
        <p:nvPr/>
      </p:nvGrpSpPr>
      <p:grpSpPr>
        <a:xfrm>
          <a:off x="0" y="0"/>
          <a:ext cx="0" cy="0"/>
          <a:chOff x="0" y="0"/>
          <a:chExt cx="0" cy="0"/>
        </a:xfrm>
      </p:grpSpPr>
      <p:sp>
        <p:nvSpPr>
          <p:cNvPr id="311" name="Google Shape;311;p36"/>
          <p:cNvSpPr txBox="1">
            <a:spLocks noGrp="1"/>
          </p:cNvSpPr>
          <p:nvPr>
            <p:ph type="title"/>
          </p:nvPr>
        </p:nvSpPr>
        <p:spPr>
          <a:xfrm>
            <a:off x="448975" y="445025"/>
            <a:ext cx="8233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12" name="Google Shape;312;p36"/>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13" name="Google Shape;313;p36"/>
          <p:cNvSpPr txBox="1">
            <a:spLocks noGrp="1"/>
          </p:cNvSpPr>
          <p:nvPr>
            <p:ph type="body" idx="1"/>
          </p:nvPr>
        </p:nvSpPr>
        <p:spPr>
          <a:xfrm>
            <a:off x="566250"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4" name="Google Shape;314;p36"/>
          <p:cNvSpPr/>
          <p:nvPr/>
        </p:nvSpPr>
        <p:spPr>
          <a:xfrm>
            <a:off x="566250"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01</a:t>
            </a:r>
            <a:endParaRPr sz="1200">
              <a:solidFill>
                <a:schemeClr val="lt1"/>
              </a:solidFill>
              <a:latin typeface="Hanken Grotesk Medium"/>
              <a:ea typeface="Hanken Grotesk Medium"/>
              <a:cs typeface="Hanken Grotesk Medium"/>
              <a:sym typeface="Hanken Grotesk Medium"/>
            </a:endParaRPr>
          </a:p>
        </p:txBody>
      </p:sp>
      <p:sp>
        <p:nvSpPr>
          <p:cNvPr id="315" name="Google Shape;315;p36"/>
          <p:cNvSpPr txBox="1">
            <a:spLocks noGrp="1"/>
          </p:cNvSpPr>
          <p:nvPr>
            <p:ph type="subTitle" idx="2"/>
          </p:nvPr>
        </p:nvSpPr>
        <p:spPr>
          <a:xfrm>
            <a:off x="566250"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16" name="Google Shape;316;p36"/>
          <p:cNvSpPr txBox="1">
            <a:spLocks noGrp="1"/>
          </p:cNvSpPr>
          <p:nvPr>
            <p:ph type="body" idx="3"/>
          </p:nvPr>
        </p:nvSpPr>
        <p:spPr>
          <a:xfrm>
            <a:off x="3254075"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7" name="Google Shape;317;p36"/>
          <p:cNvSpPr/>
          <p:nvPr/>
        </p:nvSpPr>
        <p:spPr>
          <a:xfrm>
            <a:off x="3254079"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02</a:t>
            </a:r>
            <a:endParaRPr sz="1200">
              <a:solidFill>
                <a:schemeClr val="lt1"/>
              </a:solidFill>
              <a:latin typeface="Hanken Grotesk Medium"/>
              <a:ea typeface="Hanken Grotesk Medium"/>
              <a:cs typeface="Hanken Grotesk Medium"/>
              <a:sym typeface="Hanken Grotesk Medium"/>
            </a:endParaRPr>
          </a:p>
        </p:txBody>
      </p:sp>
      <p:sp>
        <p:nvSpPr>
          <p:cNvPr id="318" name="Google Shape;318;p36"/>
          <p:cNvSpPr txBox="1">
            <a:spLocks noGrp="1"/>
          </p:cNvSpPr>
          <p:nvPr>
            <p:ph type="subTitle" idx="4"/>
          </p:nvPr>
        </p:nvSpPr>
        <p:spPr>
          <a:xfrm>
            <a:off x="3254075"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19" name="Google Shape;319;p36"/>
          <p:cNvSpPr txBox="1">
            <a:spLocks noGrp="1"/>
          </p:cNvSpPr>
          <p:nvPr>
            <p:ph type="body" idx="5"/>
          </p:nvPr>
        </p:nvSpPr>
        <p:spPr>
          <a:xfrm>
            <a:off x="5941900"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0" name="Google Shape;320;p36"/>
          <p:cNvSpPr/>
          <p:nvPr/>
        </p:nvSpPr>
        <p:spPr>
          <a:xfrm>
            <a:off x="5941901"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03</a:t>
            </a:r>
            <a:endParaRPr sz="1200">
              <a:solidFill>
                <a:schemeClr val="lt1"/>
              </a:solidFill>
              <a:latin typeface="Hanken Grotesk Medium"/>
              <a:ea typeface="Hanken Grotesk Medium"/>
              <a:cs typeface="Hanken Grotesk Medium"/>
              <a:sym typeface="Hanken Grotesk Medium"/>
            </a:endParaRPr>
          </a:p>
        </p:txBody>
      </p:sp>
      <p:sp>
        <p:nvSpPr>
          <p:cNvPr id="321" name="Google Shape;321;p36"/>
          <p:cNvSpPr txBox="1">
            <a:spLocks noGrp="1"/>
          </p:cNvSpPr>
          <p:nvPr>
            <p:ph type="subTitle" idx="6"/>
          </p:nvPr>
        </p:nvSpPr>
        <p:spPr>
          <a:xfrm>
            <a:off x="5941900"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3 columns-v2 - o">
  <p:cSld name="TITLE_AND_BODY_2_1">
    <p:spTree>
      <p:nvGrpSpPr>
        <p:cNvPr id="1" name="Shape 322"/>
        <p:cNvGrpSpPr/>
        <p:nvPr/>
      </p:nvGrpSpPr>
      <p:grpSpPr>
        <a:xfrm>
          <a:off x="0" y="0"/>
          <a:ext cx="0" cy="0"/>
          <a:chOff x="0" y="0"/>
          <a:chExt cx="0" cy="0"/>
        </a:xfrm>
      </p:grpSpPr>
      <p:sp>
        <p:nvSpPr>
          <p:cNvPr id="323" name="Google Shape;323;p37"/>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25" name="Google Shape;325;p37"/>
          <p:cNvSpPr txBox="1">
            <a:spLocks noGrp="1"/>
          </p:cNvSpPr>
          <p:nvPr>
            <p:ph type="body" idx="1"/>
          </p:nvPr>
        </p:nvSpPr>
        <p:spPr>
          <a:xfrm>
            <a:off x="5662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6" name="Google Shape;326;p37"/>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27" name="Google Shape;327;p37"/>
          <p:cNvSpPr txBox="1">
            <a:spLocks noGrp="1"/>
          </p:cNvSpPr>
          <p:nvPr>
            <p:ph type="subTitle" idx="2"/>
          </p:nvPr>
        </p:nvSpPr>
        <p:spPr>
          <a:xfrm>
            <a:off x="595000" y="1367825"/>
            <a:ext cx="24156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28" name="Google Shape;328;p37"/>
          <p:cNvSpPr txBox="1">
            <a:spLocks noGrp="1"/>
          </p:cNvSpPr>
          <p:nvPr>
            <p:ph type="body" idx="3"/>
          </p:nvPr>
        </p:nvSpPr>
        <p:spPr>
          <a:xfrm>
            <a:off x="33028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9" name="Google Shape;329;p37"/>
          <p:cNvSpPr txBox="1">
            <a:spLocks noGrp="1"/>
          </p:cNvSpPr>
          <p:nvPr>
            <p:ph type="subTitle" idx="4"/>
          </p:nvPr>
        </p:nvSpPr>
        <p:spPr>
          <a:xfrm>
            <a:off x="3302507" y="1367825"/>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0" name="Google Shape;330;p37"/>
          <p:cNvSpPr txBox="1">
            <a:spLocks noGrp="1"/>
          </p:cNvSpPr>
          <p:nvPr>
            <p:ph type="body" idx="5"/>
          </p:nvPr>
        </p:nvSpPr>
        <p:spPr>
          <a:xfrm>
            <a:off x="60394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1" name="Google Shape;331;p37"/>
          <p:cNvSpPr txBox="1">
            <a:spLocks noGrp="1"/>
          </p:cNvSpPr>
          <p:nvPr>
            <p:ph type="subTitle" idx="6"/>
          </p:nvPr>
        </p:nvSpPr>
        <p:spPr>
          <a:xfrm>
            <a:off x="6039103" y="1367825"/>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2" name="Google Shape;332;p37"/>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3 columns-v3 1 Image">
  <p:cSld name="TITLE_AND_BODY_2_1_1">
    <p:spTree>
      <p:nvGrpSpPr>
        <p:cNvPr id="1" name="Shape 333"/>
        <p:cNvGrpSpPr/>
        <p:nvPr/>
      </p:nvGrpSpPr>
      <p:grpSpPr>
        <a:xfrm>
          <a:off x="0" y="0"/>
          <a:ext cx="0" cy="0"/>
          <a:chOff x="0" y="0"/>
          <a:chExt cx="0" cy="0"/>
        </a:xfrm>
      </p:grpSpPr>
      <p:sp>
        <p:nvSpPr>
          <p:cNvPr id="334" name="Google Shape;334;p38"/>
          <p:cNvSpPr/>
          <p:nvPr/>
        </p:nvSpPr>
        <p:spPr>
          <a:xfrm>
            <a:off x="0" y="2048875"/>
            <a:ext cx="9144000" cy="3094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36" name="Google Shape;336;p38"/>
          <p:cNvSpPr txBox="1">
            <a:spLocks noGrp="1"/>
          </p:cNvSpPr>
          <p:nvPr>
            <p:ph type="body" idx="1"/>
          </p:nvPr>
        </p:nvSpPr>
        <p:spPr>
          <a:xfrm>
            <a:off x="5662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7" name="Google Shape;337;p38"/>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8" name="Google Shape;338;p38"/>
          <p:cNvSpPr txBox="1">
            <a:spLocks noGrp="1"/>
          </p:cNvSpPr>
          <p:nvPr>
            <p:ph type="subTitle" idx="2"/>
          </p:nvPr>
        </p:nvSpPr>
        <p:spPr>
          <a:xfrm>
            <a:off x="595000" y="2900850"/>
            <a:ext cx="24156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9" name="Google Shape;339;p38"/>
          <p:cNvSpPr txBox="1">
            <a:spLocks noGrp="1"/>
          </p:cNvSpPr>
          <p:nvPr>
            <p:ph type="body" idx="3"/>
          </p:nvPr>
        </p:nvSpPr>
        <p:spPr>
          <a:xfrm>
            <a:off x="33028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0" name="Google Shape;340;p38"/>
          <p:cNvSpPr txBox="1">
            <a:spLocks noGrp="1"/>
          </p:cNvSpPr>
          <p:nvPr>
            <p:ph type="subTitle" idx="4"/>
          </p:nvPr>
        </p:nvSpPr>
        <p:spPr>
          <a:xfrm>
            <a:off x="3302507" y="2900850"/>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41" name="Google Shape;341;p38"/>
          <p:cNvSpPr txBox="1">
            <a:spLocks noGrp="1"/>
          </p:cNvSpPr>
          <p:nvPr>
            <p:ph type="body" idx="5"/>
          </p:nvPr>
        </p:nvSpPr>
        <p:spPr>
          <a:xfrm>
            <a:off x="60394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8"/>
          <p:cNvSpPr txBox="1">
            <a:spLocks noGrp="1"/>
          </p:cNvSpPr>
          <p:nvPr>
            <p:ph type="subTitle" idx="6"/>
          </p:nvPr>
        </p:nvSpPr>
        <p:spPr>
          <a:xfrm>
            <a:off x="6039103" y="2900850"/>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43" name="Google Shape;343;p38"/>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a:spLocks noGrp="1"/>
          </p:cNvSpPr>
          <p:nvPr>
            <p:ph type="pic" idx="7"/>
          </p:nvPr>
        </p:nvSpPr>
        <p:spPr>
          <a:xfrm>
            <a:off x="595025" y="1290025"/>
            <a:ext cx="2415600" cy="1536600"/>
          </a:xfrm>
          <a:prstGeom prst="rect">
            <a:avLst/>
          </a:prstGeom>
          <a:noFill/>
          <a:ln>
            <a:noFill/>
          </a:ln>
        </p:spPr>
      </p:sp>
      <p:sp>
        <p:nvSpPr>
          <p:cNvPr id="345" name="Google Shape;345;p38"/>
          <p:cNvSpPr>
            <a:spLocks noGrp="1"/>
          </p:cNvSpPr>
          <p:nvPr>
            <p:ph type="pic" idx="8"/>
          </p:nvPr>
        </p:nvSpPr>
        <p:spPr>
          <a:xfrm>
            <a:off x="3317050" y="1290025"/>
            <a:ext cx="2415600" cy="1536600"/>
          </a:xfrm>
          <a:prstGeom prst="rect">
            <a:avLst/>
          </a:prstGeom>
          <a:noFill/>
          <a:ln>
            <a:noFill/>
          </a:ln>
        </p:spPr>
      </p:sp>
      <p:sp>
        <p:nvSpPr>
          <p:cNvPr id="346" name="Google Shape;346;p38"/>
          <p:cNvSpPr>
            <a:spLocks noGrp="1"/>
          </p:cNvSpPr>
          <p:nvPr>
            <p:ph type="pic" idx="9"/>
          </p:nvPr>
        </p:nvSpPr>
        <p:spPr>
          <a:xfrm>
            <a:off x="6054000" y="1290025"/>
            <a:ext cx="2415600" cy="15366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3 columns-v3">
  <p:cSld name="TITLE_AND_BODY_1_1_2">
    <p:spTree>
      <p:nvGrpSpPr>
        <p:cNvPr id="1" name="Shape 347"/>
        <p:cNvGrpSpPr/>
        <p:nvPr/>
      </p:nvGrpSpPr>
      <p:grpSpPr>
        <a:xfrm>
          <a:off x="0" y="0"/>
          <a:ext cx="0" cy="0"/>
          <a:chOff x="0" y="0"/>
          <a:chExt cx="0" cy="0"/>
        </a:xfrm>
      </p:grpSpPr>
      <p:sp>
        <p:nvSpPr>
          <p:cNvPr id="348" name="Google Shape;348;p3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49" name="Google Shape;349;p39"/>
          <p:cNvSpPr txBox="1">
            <a:spLocks noGrp="1"/>
          </p:cNvSpPr>
          <p:nvPr>
            <p:ph type="sldNum" idx="12"/>
          </p:nvPr>
        </p:nvSpPr>
        <p:spPr>
          <a:xfrm>
            <a:off x="8029045"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50" name="Google Shape;350;p39"/>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1" name="Google Shape;351;p39"/>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2" name="Google Shape;352;p39"/>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3" name="Google Shape;353;p39"/>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4" name="Google Shape;354;p39"/>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5" name="Google Shape;355;p39"/>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6" name="Google Shape;356;p39"/>
          <p:cNvSpPr/>
          <p:nvPr/>
        </p:nvSpPr>
        <p:spPr>
          <a:xfrm rot="10800000">
            <a:off x="1730325" y="37252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rot="10800000">
            <a:off x="112625" y="36867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85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with 3 items on timeline">
  <p:cSld name="MAIN_POINT_2_2">
    <p:spTree>
      <p:nvGrpSpPr>
        <p:cNvPr id="1" name="Shape 358"/>
        <p:cNvGrpSpPr/>
        <p:nvPr/>
      </p:nvGrpSpPr>
      <p:grpSpPr>
        <a:xfrm>
          <a:off x="0" y="0"/>
          <a:ext cx="0" cy="0"/>
          <a:chOff x="0" y="0"/>
          <a:chExt cx="0" cy="0"/>
        </a:xfrm>
      </p:grpSpPr>
      <p:sp>
        <p:nvSpPr>
          <p:cNvPr id="359" name="Google Shape;359;p40"/>
          <p:cNvSpPr txBox="1">
            <a:spLocks noGrp="1"/>
          </p:cNvSpPr>
          <p:nvPr>
            <p:ph type="title"/>
          </p:nvPr>
        </p:nvSpPr>
        <p:spPr>
          <a:xfrm>
            <a:off x="313400" y="445025"/>
            <a:ext cx="7801500" cy="3936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0" name="Google Shape;360;p40"/>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61" name="Google Shape;361;p40"/>
          <p:cNvSpPr txBox="1">
            <a:spLocks noGrp="1"/>
          </p:cNvSpPr>
          <p:nvPr>
            <p:ph type="body" idx="1"/>
          </p:nvPr>
        </p:nvSpPr>
        <p:spPr>
          <a:xfrm>
            <a:off x="2691100" y="2581050"/>
            <a:ext cx="5423700" cy="504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62" name="Google Shape;362;p40"/>
          <p:cNvSpPr txBox="1">
            <a:spLocks noGrp="1"/>
          </p:cNvSpPr>
          <p:nvPr>
            <p:ph type="body" idx="2"/>
          </p:nvPr>
        </p:nvSpPr>
        <p:spPr>
          <a:xfrm>
            <a:off x="2679475" y="1478314"/>
            <a:ext cx="5423700" cy="4845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63" name="Google Shape;363;p40"/>
          <p:cNvSpPr txBox="1">
            <a:spLocks noGrp="1"/>
          </p:cNvSpPr>
          <p:nvPr>
            <p:ph type="body" idx="3"/>
          </p:nvPr>
        </p:nvSpPr>
        <p:spPr>
          <a:xfrm>
            <a:off x="2691100" y="3654544"/>
            <a:ext cx="5423700" cy="504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364" name="Google Shape;364;p40"/>
          <p:cNvCxnSpPr/>
          <p:nvPr/>
        </p:nvCxnSpPr>
        <p:spPr>
          <a:xfrm>
            <a:off x="2366100" y="1384225"/>
            <a:ext cx="0" cy="3211800"/>
          </a:xfrm>
          <a:prstGeom prst="straightConnector1">
            <a:avLst/>
          </a:prstGeom>
          <a:noFill/>
          <a:ln w="9525" cap="flat" cmpd="sng">
            <a:solidFill>
              <a:schemeClr val="accent4"/>
            </a:solidFill>
            <a:prstDash val="dash"/>
            <a:round/>
            <a:headEnd type="none" w="med" len="med"/>
            <a:tailEnd type="none" w="med" len="med"/>
          </a:ln>
        </p:spPr>
      </p:cxnSp>
      <p:sp>
        <p:nvSpPr>
          <p:cNvPr id="365" name="Google Shape;365;p40"/>
          <p:cNvSpPr/>
          <p:nvPr/>
        </p:nvSpPr>
        <p:spPr>
          <a:xfrm>
            <a:off x="2289750" y="165077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2289750" y="27376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2289750" y="38244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txBox="1">
            <a:spLocks noGrp="1"/>
          </p:cNvSpPr>
          <p:nvPr>
            <p:ph type="subTitle" idx="4"/>
          </p:nvPr>
        </p:nvSpPr>
        <p:spPr>
          <a:xfrm>
            <a:off x="313400" y="2645150"/>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369" name="Google Shape;369;p40"/>
          <p:cNvSpPr txBox="1">
            <a:spLocks noGrp="1"/>
          </p:cNvSpPr>
          <p:nvPr>
            <p:ph type="subTitle" idx="5"/>
          </p:nvPr>
        </p:nvSpPr>
        <p:spPr>
          <a:xfrm>
            <a:off x="313400" y="1540800"/>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70" name="Google Shape;370;p40"/>
          <p:cNvSpPr txBox="1">
            <a:spLocks noGrp="1"/>
          </p:cNvSpPr>
          <p:nvPr>
            <p:ph type="subTitle" idx="6"/>
          </p:nvPr>
        </p:nvSpPr>
        <p:spPr>
          <a:xfrm>
            <a:off x="313400" y="3736525"/>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71" name="Google Shape;371;p40"/>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with 3 items on timeline v2">
  <p:cSld name="MAIN_POINT_2_2_1">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66250" y="445025"/>
            <a:ext cx="8012100" cy="932100"/>
          </a:xfrm>
          <a:prstGeom prst="rect">
            <a:avLst/>
          </a:prstGeom>
        </p:spPr>
        <p:txBody>
          <a:bodyPr spcFirstLastPara="1" wrap="square" lIns="68575" tIns="68575" rIns="68575" bIns="68575" anchor="t" anchorCtr="0">
            <a:noAutofit/>
          </a:bodyPr>
          <a:lstStyle>
            <a:lvl1pPr lvl="0" algn="ctr">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4" name="Google Shape;374;p41"/>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5" name="Google Shape;375;p41"/>
          <p:cNvSpPr txBox="1">
            <a:spLocks noGrp="1"/>
          </p:cNvSpPr>
          <p:nvPr>
            <p:ph type="body" idx="1"/>
          </p:nvPr>
        </p:nvSpPr>
        <p:spPr>
          <a:xfrm>
            <a:off x="60755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cxnSp>
        <p:nvCxnSpPr>
          <p:cNvPr id="376" name="Google Shape;376;p41"/>
          <p:cNvCxnSpPr/>
          <p:nvPr/>
        </p:nvCxnSpPr>
        <p:spPr>
          <a:xfrm>
            <a:off x="567850" y="3366550"/>
            <a:ext cx="8012100" cy="0"/>
          </a:xfrm>
          <a:prstGeom prst="straightConnector1">
            <a:avLst/>
          </a:prstGeom>
          <a:noFill/>
          <a:ln w="9525" cap="flat" cmpd="sng">
            <a:solidFill>
              <a:schemeClr val="lt2"/>
            </a:solidFill>
            <a:prstDash val="dash"/>
            <a:round/>
            <a:headEnd type="none" w="med" len="med"/>
            <a:tailEnd type="none" w="med" len="med"/>
          </a:ln>
        </p:spPr>
      </p:cxnSp>
      <p:sp>
        <p:nvSpPr>
          <p:cNvPr id="377" name="Google Shape;377;p41"/>
          <p:cNvSpPr/>
          <p:nvPr/>
        </p:nvSpPr>
        <p:spPr>
          <a:xfrm>
            <a:off x="4495650" y="32902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1392200" y="32902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7599100" y="33176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txBox="1">
            <a:spLocks noGrp="1"/>
          </p:cNvSpPr>
          <p:nvPr>
            <p:ph type="body" idx="2"/>
          </p:nvPr>
        </p:nvSpPr>
        <p:spPr>
          <a:xfrm>
            <a:off x="371100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381" name="Google Shape;381;p41"/>
          <p:cNvSpPr txBox="1">
            <a:spLocks noGrp="1"/>
          </p:cNvSpPr>
          <p:nvPr>
            <p:ph type="body" idx="3"/>
          </p:nvPr>
        </p:nvSpPr>
        <p:spPr>
          <a:xfrm>
            <a:off x="681445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382" name="Google Shape;382;p41"/>
          <p:cNvSpPr txBox="1">
            <a:spLocks noGrp="1"/>
          </p:cNvSpPr>
          <p:nvPr>
            <p:ph type="subTitle" idx="4"/>
          </p:nvPr>
        </p:nvSpPr>
        <p:spPr>
          <a:xfrm>
            <a:off x="258100"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
        <p:nvSpPr>
          <p:cNvPr id="383" name="Google Shape;383;p41"/>
          <p:cNvSpPr txBox="1">
            <a:spLocks noGrp="1"/>
          </p:cNvSpPr>
          <p:nvPr>
            <p:ph type="subTitle" idx="5"/>
          </p:nvPr>
        </p:nvSpPr>
        <p:spPr>
          <a:xfrm>
            <a:off x="3361498"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
        <p:nvSpPr>
          <p:cNvPr id="384" name="Google Shape;384;p41"/>
          <p:cNvSpPr txBox="1">
            <a:spLocks noGrp="1"/>
          </p:cNvSpPr>
          <p:nvPr>
            <p:ph type="subTitle" idx="6"/>
          </p:nvPr>
        </p:nvSpPr>
        <p:spPr>
          <a:xfrm>
            <a:off x="6464948"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with 3 key metrics">
  <p:cSld name="TITLE_AND_BODY_1_2_1">
    <p:spTree>
      <p:nvGrpSpPr>
        <p:cNvPr id="1" name="Shape 385"/>
        <p:cNvGrpSpPr/>
        <p:nvPr/>
      </p:nvGrpSpPr>
      <p:grpSpPr>
        <a:xfrm>
          <a:off x="0" y="0"/>
          <a:ext cx="0" cy="0"/>
          <a:chOff x="0" y="0"/>
          <a:chExt cx="0" cy="0"/>
        </a:xfrm>
      </p:grpSpPr>
      <p:sp>
        <p:nvSpPr>
          <p:cNvPr id="386" name="Google Shape;386;p42"/>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88" name="Google Shape;388;p42"/>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89" name="Google Shape;389;p42"/>
          <p:cNvSpPr txBox="1">
            <a:spLocks noGrp="1"/>
          </p:cNvSpPr>
          <p:nvPr>
            <p:ph type="body" idx="1"/>
          </p:nvPr>
        </p:nvSpPr>
        <p:spPr>
          <a:xfrm>
            <a:off x="566250" y="2376000"/>
            <a:ext cx="20901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0" name="Google Shape;390;p42"/>
          <p:cNvSpPr txBox="1">
            <a:spLocks noGrp="1"/>
          </p:cNvSpPr>
          <p:nvPr>
            <p:ph type="body" idx="2"/>
          </p:nvPr>
        </p:nvSpPr>
        <p:spPr>
          <a:xfrm>
            <a:off x="3464701" y="2377550"/>
            <a:ext cx="22215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1" name="Google Shape;391;p42"/>
          <p:cNvSpPr txBox="1">
            <a:spLocks noGrp="1"/>
          </p:cNvSpPr>
          <p:nvPr>
            <p:ph type="body" idx="3"/>
          </p:nvPr>
        </p:nvSpPr>
        <p:spPr>
          <a:xfrm>
            <a:off x="6428851" y="2377550"/>
            <a:ext cx="22215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2" name="Google Shape;392;p42"/>
          <p:cNvSpPr txBox="1">
            <a:spLocks noGrp="1"/>
          </p:cNvSpPr>
          <p:nvPr>
            <p:ph type="subTitle" idx="4"/>
          </p:nvPr>
        </p:nvSpPr>
        <p:spPr>
          <a:xfrm>
            <a:off x="566250" y="1803600"/>
            <a:ext cx="20901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3" name="Google Shape;393;p42"/>
          <p:cNvSpPr txBox="1">
            <a:spLocks noGrp="1"/>
          </p:cNvSpPr>
          <p:nvPr>
            <p:ph type="subTitle" idx="5"/>
          </p:nvPr>
        </p:nvSpPr>
        <p:spPr>
          <a:xfrm>
            <a:off x="3464688" y="1803600"/>
            <a:ext cx="22215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4" name="Google Shape;394;p42"/>
          <p:cNvSpPr txBox="1">
            <a:spLocks noGrp="1"/>
          </p:cNvSpPr>
          <p:nvPr>
            <p:ph type="subTitle" idx="6"/>
          </p:nvPr>
        </p:nvSpPr>
        <p:spPr>
          <a:xfrm>
            <a:off x="6428838" y="1803600"/>
            <a:ext cx="22215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5" name="Google Shape;395;p42"/>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2 key metrics">
  <p:cSld name="TITLE_AND_BODY_1_2_1_4">
    <p:spTree>
      <p:nvGrpSpPr>
        <p:cNvPr id="1" name="Shape 396"/>
        <p:cNvGrpSpPr/>
        <p:nvPr/>
      </p:nvGrpSpPr>
      <p:grpSpPr>
        <a:xfrm>
          <a:off x="0" y="0"/>
          <a:ext cx="0" cy="0"/>
          <a:chOff x="0" y="0"/>
          <a:chExt cx="0" cy="0"/>
        </a:xfrm>
      </p:grpSpPr>
      <p:sp>
        <p:nvSpPr>
          <p:cNvPr id="397" name="Google Shape;397;p43"/>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99" name="Google Shape;399;p4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00" name="Google Shape;400;p43"/>
          <p:cNvSpPr txBox="1">
            <a:spLocks noGrp="1"/>
          </p:cNvSpPr>
          <p:nvPr>
            <p:ph type="body" idx="1"/>
          </p:nvPr>
        </p:nvSpPr>
        <p:spPr>
          <a:xfrm>
            <a:off x="1253788" y="2376000"/>
            <a:ext cx="25569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1" name="Google Shape;401;p43"/>
          <p:cNvSpPr txBox="1">
            <a:spLocks noGrp="1"/>
          </p:cNvSpPr>
          <p:nvPr>
            <p:ph type="body" idx="2"/>
          </p:nvPr>
        </p:nvSpPr>
        <p:spPr>
          <a:xfrm>
            <a:off x="5172503" y="2377550"/>
            <a:ext cx="27177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2" name="Google Shape;402;p43"/>
          <p:cNvSpPr txBox="1">
            <a:spLocks noGrp="1"/>
          </p:cNvSpPr>
          <p:nvPr>
            <p:ph type="subTitle" idx="3"/>
          </p:nvPr>
        </p:nvSpPr>
        <p:spPr>
          <a:xfrm>
            <a:off x="1253788" y="1803600"/>
            <a:ext cx="25569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03" name="Google Shape;403;p43"/>
          <p:cNvSpPr txBox="1">
            <a:spLocks noGrp="1"/>
          </p:cNvSpPr>
          <p:nvPr>
            <p:ph type="subTitle" idx="4"/>
          </p:nvPr>
        </p:nvSpPr>
        <p:spPr>
          <a:xfrm>
            <a:off x="5172487" y="1803600"/>
            <a:ext cx="27177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04" name="Google Shape;404;p43"/>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with 3 key metrics v2">
  <p:cSld name="TITLE_AND_BODY_1_2_1_3">
    <p:spTree>
      <p:nvGrpSpPr>
        <p:cNvPr id="1" name="Shape 405"/>
        <p:cNvGrpSpPr/>
        <p:nvPr/>
      </p:nvGrpSpPr>
      <p:grpSpPr>
        <a:xfrm>
          <a:off x="0" y="0"/>
          <a:ext cx="0" cy="0"/>
          <a:chOff x="0" y="0"/>
          <a:chExt cx="0" cy="0"/>
        </a:xfrm>
      </p:grpSpPr>
      <p:sp>
        <p:nvSpPr>
          <p:cNvPr id="406" name="Google Shape;406;p44"/>
          <p:cNvSpPr/>
          <p:nvPr/>
        </p:nvSpPr>
        <p:spPr>
          <a:xfrm rot="10800000">
            <a:off x="1489475" y="40208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10800000">
            <a:off x="-128225" y="39823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569625"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10" name="Google Shape;410;p44"/>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11" name="Google Shape;411;p44"/>
          <p:cNvSpPr txBox="1">
            <a:spLocks noGrp="1"/>
          </p:cNvSpPr>
          <p:nvPr>
            <p:ph type="body" idx="1"/>
          </p:nvPr>
        </p:nvSpPr>
        <p:spPr>
          <a:xfrm>
            <a:off x="821800"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2" name="Google Shape;412;p44"/>
          <p:cNvSpPr/>
          <p:nvPr/>
        </p:nvSpPr>
        <p:spPr>
          <a:xfrm>
            <a:off x="3287700"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6005750"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txBox="1">
            <a:spLocks noGrp="1"/>
          </p:cNvSpPr>
          <p:nvPr>
            <p:ph type="body" idx="2"/>
          </p:nvPr>
        </p:nvSpPr>
        <p:spPr>
          <a:xfrm>
            <a:off x="3530388"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5" name="Google Shape;415;p44"/>
          <p:cNvSpPr txBox="1">
            <a:spLocks noGrp="1"/>
          </p:cNvSpPr>
          <p:nvPr>
            <p:ph type="body" idx="3"/>
          </p:nvPr>
        </p:nvSpPr>
        <p:spPr>
          <a:xfrm>
            <a:off x="6238988"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6" name="Google Shape;416;p44"/>
          <p:cNvSpPr/>
          <p:nvPr/>
        </p:nvSpPr>
        <p:spPr>
          <a:xfrm>
            <a:off x="566250"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7" name="Google Shape;417;p44"/>
          <p:cNvSpPr txBox="1">
            <a:spLocks noGrp="1"/>
          </p:cNvSpPr>
          <p:nvPr>
            <p:ph type="subTitle" idx="4"/>
          </p:nvPr>
        </p:nvSpPr>
        <p:spPr>
          <a:xfrm>
            <a:off x="821800"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18" name="Google Shape;418;p44"/>
          <p:cNvSpPr txBox="1">
            <a:spLocks noGrp="1"/>
          </p:cNvSpPr>
          <p:nvPr>
            <p:ph type="subTitle" idx="5"/>
          </p:nvPr>
        </p:nvSpPr>
        <p:spPr>
          <a:xfrm>
            <a:off x="3530388"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19" name="Google Shape;419;p44"/>
          <p:cNvSpPr txBox="1">
            <a:spLocks noGrp="1"/>
          </p:cNvSpPr>
          <p:nvPr>
            <p:ph type="subTitle" idx="6"/>
          </p:nvPr>
        </p:nvSpPr>
        <p:spPr>
          <a:xfrm>
            <a:off x="6238988"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20" name="Google Shape;420;p44"/>
          <p:cNvSpPr/>
          <p:nvPr/>
        </p:nvSpPr>
        <p:spPr>
          <a:xfrm>
            <a:off x="3286000"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 name="Google Shape;421;p44"/>
          <p:cNvSpPr/>
          <p:nvPr/>
        </p:nvSpPr>
        <p:spPr>
          <a:xfrm>
            <a:off x="6005775"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with 3 key metrics v4">
  <p:cSld name="TITLE_AND_BODY_1_2_1_1_2">
    <p:spTree>
      <p:nvGrpSpPr>
        <p:cNvPr id="1" name="Shape 422"/>
        <p:cNvGrpSpPr/>
        <p:nvPr/>
      </p:nvGrpSpPr>
      <p:grpSpPr>
        <a:xfrm>
          <a:off x="0" y="0"/>
          <a:ext cx="0" cy="0"/>
          <a:chOff x="0" y="0"/>
          <a:chExt cx="0" cy="0"/>
        </a:xfrm>
      </p:grpSpPr>
      <p:sp>
        <p:nvSpPr>
          <p:cNvPr id="423" name="Google Shape;423;p45"/>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dk2"/>
              </a:buClr>
              <a:buSzPts val="2000"/>
              <a:buNone/>
              <a:defRPr>
                <a:solidFill>
                  <a:schemeClr val="dk2"/>
                </a:solidFill>
              </a:defRPr>
            </a:lvl1pPr>
            <a:lvl2pPr lvl="1" algn="ctr">
              <a:spcBef>
                <a:spcPts val="0"/>
              </a:spcBef>
              <a:spcAft>
                <a:spcPts val="0"/>
              </a:spcAft>
              <a:buClr>
                <a:schemeClr val="dk2"/>
              </a:buClr>
              <a:buSzPts val="2000"/>
              <a:buNone/>
              <a:defRPr>
                <a:solidFill>
                  <a:schemeClr val="dk2"/>
                </a:solidFill>
              </a:defRPr>
            </a:lvl2pPr>
            <a:lvl3pPr lvl="2" algn="ctr">
              <a:spcBef>
                <a:spcPts val="0"/>
              </a:spcBef>
              <a:spcAft>
                <a:spcPts val="0"/>
              </a:spcAft>
              <a:buClr>
                <a:schemeClr val="dk2"/>
              </a:buClr>
              <a:buSzPts val="2000"/>
              <a:buNone/>
              <a:defRPr>
                <a:solidFill>
                  <a:schemeClr val="dk2"/>
                </a:solidFill>
              </a:defRPr>
            </a:lvl3pPr>
            <a:lvl4pPr lvl="3" algn="ctr">
              <a:spcBef>
                <a:spcPts val="0"/>
              </a:spcBef>
              <a:spcAft>
                <a:spcPts val="0"/>
              </a:spcAft>
              <a:buClr>
                <a:schemeClr val="dk2"/>
              </a:buClr>
              <a:buSzPts val="2000"/>
              <a:buNone/>
              <a:defRPr>
                <a:solidFill>
                  <a:schemeClr val="dk2"/>
                </a:solidFill>
              </a:defRPr>
            </a:lvl4pPr>
            <a:lvl5pPr lvl="4" algn="ctr">
              <a:spcBef>
                <a:spcPts val="0"/>
              </a:spcBef>
              <a:spcAft>
                <a:spcPts val="0"/>
              </a:spcAft>
              <a:buClr>
                <a:schemeClr val="dk2"/>
              </a:buClr>
              <a:buSzPts val="2000"/>
              <a:buNone/>
              <a:defRPr>
                <a:solidFill>
                  <a:schemeClr val="dk2"/>
                </a:solidFill>
              </a:defRPr>
            </a:lvl5pPr>
            <a:lvl6pPr lvl="5" algn="ctr">
              <a:spcBef>
                <a:spcPts val="0"/>
              </a:spcBef>
              <a:spcAft>
                <a:spcPts val="0"/>
              </a:spcAft>
              <a:buClr>
                <a:schemeClr val="dk2"/>
              </a:buClr>
              <a:buSzPts val="2000"/>
              <a:buNone/>
              <a:defRPr>
                <a:solidFill>
                  <a:schemeClr val="dk2"/>
                </a:solidFill>
              </a:defRPr>
            </a:lvl6pPr>
            <a:lvl7pPr lvl="6" algn="ctr">
              <a:spcBef>
                <a:spcPts val="0"/>
              </a:spcBef>
              <a:spcAft>
                <a:spcPts val="0"/>
              </a:spcAft>
              <a:buClr>
                <a:schemeClr val="dk2"/>
              </a:buClr>
              <a:buSzPts val="2000"/>
              <a:buNone/>
              <a:defRPr>
                <a:solidFill>
                  <a:schemeClr val="dk2"/>
                </a:solidFill>
              </a:defRPr>
            </a:lvl7pPr>
            <a:lvl8pPr lvl="7" algn="ctr">
              <a:spcBef>
                <a:spcPts val="0"/>
              </a:spcBef>
              <a:spcAft>
                <a:spcPts val="0"/>
              </a:spcAft>
              <a:buClr>
                <a:schemeClr val="dk2"/>
              </a:buClr>
              <a:buSzPts val="2000"/>
              <a:buNone/>
              <a:defRPr>
                <a:solidFill>
                  <a:schemeClr val="dk2"/>
                </a:solidFill>
              </a:defRPr>
            </a:lvl8pPr>
            <a:lvl9pPr lvl="8" algn="ctr">
              <a:spcBef>
                <a:spcPts val="0"/>
              </a:spcBef>
              <a:spcAft>
                <a:spcPts val="0"/>
              </a:spcAft>
              <a:buClr>
                <a:schemeClr val="dk2"/>
              </a:buClr>
              <a:buSzPts val="2000"/>
              <a:buNone/>
              <a:defRPr>
                <a:solidFill>
                  <a:schemeClr val="dk2"/>
                </a:solidFill>
              </a:defRPr>
            </a:lvl9pPr>
          </a:lstStyle>
          <a:p>
            <a:endParaRPr/>
          </a:p>
        </p:txBody>
      </p:sp>
      <p:sp>
        <p:nvSpPr>
          <p:cNvPr id="424" name="Google Shape;424;p45"/>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25" name="Google Shape;425;p45"/>
          <p:cNvSpPr txBox="1">
            <a:spLocks noGrp="1"/>
          </p:cNvSpPr>
          <p:nvPr>
            <p:ph type="body" idx="1"/>
          </p:nvPr>
        </p:nvSpPr>
        <p:spPr>
          <a:xfrm>
            <a:off x="6630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6" name="Google Shape;426;p45"/>
          <p:cNvSpPr txBox="1">
            <a:spLocks noGrp="1"/>
          </p:cNvSpPr>
          <p:nvPr>
            <p:ph type="body" idx="2"/>
          </p:nvPr>
        </p:nvSpPr>
        <p:spPr>
          <a:xfrm>
            <a:off x="35269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7" name="Google Shape;427;p45"/>
          <p:cNvSpPr txBox="1">
            <a:spLocks noGrp="1"/>
          </p:cNvSpPr>
          <p:nvPr>
            <p:ph type="body" idx="3"/>
          </p:nvPr>
        </p:nvSpPr>
        <p:spPr>
          <a:xfrm>
            <a:off x="63908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8" name="Google Shape;428;p45"/>
          <p:cNvSpPr txBox="1">
            <a:spLocks noGrp="1"/>
          </p:cNvSpPr>
          <p:nvPr>
            <p:ph type="subTitle" idx="4"/>
          </p:nvPr>
        </p:nvSpPr>
        <p:spPr>
          <a:xfrm>
            <a:off x="10919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29" name="Google Shape;429;p45"/>
          <p:cNvSpPr txBox="1">
            <a:spLocks noGrp="1"/>
          </p:cNvSpPr>
          <p:nvPr>
            <p:ph type="subTitle" idx="5"/>
          </p:nvPr>
        </p:nvSpPr>
        <p:spPr>
          <a:xfrm>
            <a:off x="39558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30" name="Google Shape;430;p45"/>
          <p:cNvSpPr txBox="1">
            <a:spLocks noGrp="1"/>
          </p:cNvSpPr>
          <p:nvPr>
            <p:ph type="subTitle" idx="6"/>
          </p:nvPr>
        </p:nvSpPr>
        <p:spPr>
          <a:xfrm>
            <a:off x="68197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with 3 paragraphs">
  <p:cSld name="TITLE_AND_BODY_1_1_1_1_1">
    <p:spTree>
      <p:nvGrpSpPr>
        <p:cNvPr id="1" name="Shape 431"/>
        <p:cNvGrpSpPr/>
        <p:nvPr/>
      </p:nvGrpSpPr>
      <p:grpSpPr>
        <a:xfrm>
          <a:off x="0" y="0"/>
          <a:ext cx="0" cy="0"/>
          <a:chOff x="0" y="0"/>
          <a:chExt cx="0" cy="0"/>
        </a:xfrm>
      </p:grpSpPr>
      <p:sp>
        <p:nvSpPr>
          <p:cNvPr id="432" name="Google Shape;432;p46"/>
          <p:cNvSpPr/>
          <p:nvPr/>
        </p:nvSpPr>
        <p:spPr>
          <a:xfrm>
            <a:off x="645900" y="1380257"/>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6079500" y="1380202"/>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6"/>
          <p:cNvSpPr/>
          <p:nvPr/>
        </p:nvSpPr>
        <p:spPr>
          <a:xfrm>
            <a:off x="3358950" y="1380202"/>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6"/>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36" name="Google Shape;436;p46"/>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37" name="Google Shape;437;p46"/>
          <p:cNvSpPr txBox="1">
            <a:spLocks noGrp="1"/>
          </p:cNvSpPr>
          <p:nvPr>
            <p:ph type="body" idx="1"/>
          </p:nvPr>
        </p:nvSpPr>
        <p:spPr>
          <a:xfrm>
            <a:off x="645900" y="1594925"/>
            <a:ext cx="2418600" cy="2188200"/>
          </a:xfrm>
          <a:prstGeom prst="rect">
            <a:avLst/>
          </a:prstGeom>
        </p:spPr>
        <p:txBody>
          <a:bodyPr spcFirstLastPara="1" wrap="square" lIns="91425" tIns="91425" rIns="16740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8" name="Google Shape;438;p46"/>
          <p:cNvSpPr txBox="1">
            <a:spLocks noGrp="1"/>
          </p:cNvSpPr>
          <p:nvPr>
            <p:ph type="body" idx="2"/>
          </p:nvPr>
        </p:nvSpPr>
        <p:spPr>
          <a:xfrm>
            <a:off x="3358950" y="1594950"/>
            <a:ext cx="2418600" cy="2188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9" name="Google Shape;439;p46"/>
          <p:cNvSpPr txBox="1">
            <a:spLocks noGrp="1"/>
          </p:cNvSpPr>
          <p:nvPr>
            <p:ph type="body" idx="3"/>
          </p:nvPr>
        </p:nvSpPr>
        <p:spPr>
          <a:xfrm>
            <a:off x="6079500" y="1594950"/>
            <a:ext cx="2418600" cy="2188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0" name="Google Shape;440;p46"/>
          <p:cNvSpPr/>
          <p:nvPr/>
        </p:nvSpPr>
        <p:spPr>
          <a:xfrm>
            <a:off x="85650" y="85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25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with 4 key metrics v2">
  <p:cSld name="TITLE_AND_BODY_1_2_1_2">
    <p:spTree>
      <p:nvGrpSpPr>
        <p:cNvPr id="1" name="Shape 458"/>
        <p:cNvGrpSpPr/>
        <p:nvPr/>
      </p:nvGrpSpPr>
      <p:grpSpPr>
        <a:xfrm>
          <a:off x="0" y="0"/>
          <a:ext cx="0" cy="0"/>
          <a:chOff x="0" y="0"/>
          <a:chExt cx="0" cy="0"/>
        </a:xfrm>
      </p:grpSpPr>
      <p:sp>
        <p:nvSpPr>
          <p:cNvPr id="459" name="Google Shape;459;p48"/>
          <p:cNvSpPr/>
          <p:nvPr/>
        </p:nvSpPr>
        <p:spPr>
          <a:xfrm>
            <a:off x="569477"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61" name="Google Shape;461;p48"/>
          <p:cNvSpPr txBox="1">
            <a:spLocks noGrp="1"/>
          </p:cNvSpPr>
          <p:nvPr>
            <p:ph type="body" idx="1"/>
          </p:nvPr>
        </p:nvSpPr>
        <p:spPr>
          <a:xfrm>
            <a:off x="756741"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2" name="Google Shape;462;p48"/>
          <p:cNvSpPr/>
          <p:nvPr/>
        </p:nvSpPr>
        <p:spPr>
          <a:xfrm>
            <a:off x="56625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txBox="1">
            <a:spLocks noGrp="1"/>
          </p:cNvSpPr>
          <p:nvPr>
            <p:ph type="subTitle" idx="2"/>
          </p:nvPr>
        </p:nvSpPr>
        <p:spPr>
          <a:xfrm>
            <a:off x="756741"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64" name="Google Shape;464;p48"/>
          <p:cNvSpPr/>
          <p:nvPr/>
        </p:nvSpPr>
        <p:spPr>
          <a:xfrm>
            <a:off x="2601284"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txBox="1">
            <a:spLocks noGrp="1"/>
          </p:cNvSpPr>
          <p:nvPr>
            <p:ph type="body" idx="3"/>
          </p:nvPr>
        </p:nvSpPr>
        <p:spPr>
          <a:xfrm>
            <a:off x="2788548"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6" name="Google Shape;466;p48"/>
          <p:cNvSpPr txBox="1">
            <a:spLocks noGrp="1"/>
          </p:cNvSpPr>
          <p:nvPr>
            <p:ph type="subTitle" idx="4"/>
          </p:nvPr>
        </p:nvSpPr>
        <p:spPr>
          <a:xfrm>
            <a:off x="2788548"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67" name="Google Shape;467;p48"/>
          <p:cNvSpPr/>
          <p:nvPr/>
        </p:nvSpPr>
        <p:spPr>
          <a:xfrm>
            <a:off x="4633091"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txBox="1">
            <a:spLocks noGrp="1"/>
          </p:cNvSpPr>
          <p:nvPr>
            <p:ph type="body" idx="5"/>
          </p:nvPr>
        </p:nvSpPr>
        <p:spPr>
          <a:xfrm>
            <a:off x="4820355"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9" name="Google Shape;469;p48"/>
          <p:cNvSpPr txBox="1">
            <a:spLocks noGrp="1"/>
          </p:cNvSpPr>
          <p:nvPr>
            <p:ph type="subTitle" idx="6"/>
          </p:nvPr>
        </p:nvSpPr>
        <p:spPr>
          <a:xfrm>
            <a:off x="4820355"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70" name="Google Shape;470;p48"/>
          <p:cNvSpPr/>
          <p:nvPr/>
        </p:nvSpPr>
        <p:spPr>
          <a:xfrm>
            <a:off x="6664899"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8"/>
          <p:cNvSpPr txBox="1">
            <a:spLocks noGrp="1"/>
          </p:cNvSpPr>
          <p:nvPr>
            <p:ph type="body" idx="7"/>
          </p:nvPr>
        </p:nvSpPr>
        <p:spPr>
          <a:xfrm>
            <a:off x="6852162"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2" name="Google Shape;472;p48"/>
          <p:cNvSpPr txBox="1">
            <a:spLocks noGrp="1"/>
          </p:cNvSpPr>
          <p:nvPr>
            <p:ph type="subTitle" idx="8"/>
          </p:nvPr>
        </p:nvSpPr>
        <p:spPr>
          <a:xfrm>
            <a:off x="6852162"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73" name="Google Shape;473;p48"/>
          <p:cNvSpPr/>
          <p:nvPr/>
        </p:nvSpPr>
        <p:spPr>
          <a:xfrm>
            <a:off x="26081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46365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66649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rot="10800000">
            <a:off x="1356725" y="4032755"/>
            <a:ext cx="307800" cy="307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rot="10800000">
            <a:off x="112723" y="4003225"/>
            <a:ext cx="1053600" cy="1053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with 4 key metrics v3">
  <p:cSld name="TITLE_AND_BODY_1_2_1_1_1">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dk2"/>
              </a:buClr>
              <a:buSzPts val="2000"/>
              <a:buNone/>
              <a:defRPr>
                <a:solidFill>
                  <a:schemeClr val="dk2"/>
                </a:solidFill>
              </a:defRPr>
            </a:lvl1pPr>
            <a:lvl2pPr lvl="1" algn="ctr">
              <a:spcBef>
                <a:spcPts val="0"/>
              </a:spcBef>
              <a:spcAft>
                <a:spcPts val="0"/>
              </a:spcAft>
              <a:buClr>
                <a:schemeClr val="dk2"/>
              </a:buClr>
              <a:buSzPts val="2000"/>
              <a:buNone/>
              <a:defRPr>
                <a:solidFill>
                  <a:schemeClr val="dk2"/>
                </a:solidFill>
              </a:defRPr>
            </a:lvl2pPr>
            <a:lvl3pPr lvl="2" algn="ctr">
              <a:spcBef>
                <a:spcPts val="0"/>
              </a:spcBef>
              <a:spcAft>
                <a:spcPts val="0"/>
              </a:spcAft>
              <a:buClr>
                <a:schemeClr val="dk2"/>
              </a:buClr>
              <a:buSzPts val="2000"/>
              <a:buNone/>
              <a:defRPr>
                <a:solidFill>
                  <a:schemeClr val="dk2"/>
                </a:solidFill>
              </a:defRPr>
            </a:lvl3pPr>
            <a:lvl4pPr lvl="3" algn="ctr">
              <a:spcBef>
                <a:spcPts val="0"/>
              </a:spcBef>
              <a:spcAft>
                <a:spcPts val="0"/>
              </a:spcAft>
              <a:buClr>
                <a:schemeClr val="dk2"/>
              </a:buClr>
              <a:buSzPts val="2000"/>
              <a:buNone/>
              <a:defRPr>
                <a:solidFill>
                  <a:schemeClr val="dk2"/>
                </a:solidFill>
              </a:defRPr>
            </a:lvl4pPr>
            <a:lvl5pPr lvl="4" algn="ctr">
              <a:spcBef>
                <a:spcPts val="0"/>
              </a:spcBef>
              <a:spcAft>
                <a:spcPts val="0"/>
              </a:spcAft>
              <a:buClr>
                <a:schemeClr val="dk2"/>
              </a:buClr>
              <a:buSzPts val="2000"/>
              <a:buNone/>
              <a:defRPr>
                <a:solidFill>
                  <a:schemeClr val="dk2"/>
                </a:solidFill>
              </a:defRPr>
            </a:lvl5pPr>
            <a:lvl6pPr lvl="5" algn="ctr">
              <a:spcBef>
                <a:spcPts val="0"/>
              </a:spcBef>
              <a:spcAft>
                <a:spcPts val="0"/>
              </a:spcAft>
              <a:buClr>
                <a:schemeClr val="dk2"/>
              </a:buClr>
              <a:buSzPts val="2000"/>
              <a:buNone/>
              <a:defRPr>
                <a:solidFill>
                  <a:schemeClr val="dk2"/>
                </a:solidFill>
              </a:defRPr>
            </a:lvl6pPr>
            <a:lvl7pPr lvl="6" algn="ctr">
              <a:spcBef>
                <a:spcPts val="0"/>
              </a:spcBef>
              <a:spcAft>
                <a:spcPts val="0"/>
              </a:spcAft>
              <a:buClr>
                <a:schemeClr val="dk2"/>
              </a:buClr>
              <a:buSzPts val="2000"/>
              <a:buNone/>
              <a:defRPr>
                <a:solidFill>
                  <a:schemeClr val="dk2"/>
                </a:solidFill>
              </a:defRPr>
            </a:lvl7pPr>
            <a:lvl8pPr lvl="7" algn="ctr">
              <a:spcBef>
                <a:spcPts val="0"/>
              </a:spcBef>
              <a:spcAft>
                <a:spcPts val="0"/>
              </a:spcAft>
              <a:buClr>
                <a:schemeClr val="dk2"/>
              </a:buClr>
              <a:buSzPts val="2000"/>
              <a:buNone/>
              <a:defRPr>
                <a:solidFill>
                  <a:schemeClr val="dk2"/>
                </a:solidFill>
              </a:defRPr>
            </a:lvl8pPr>
            <a:lvl9pPr lvl="8" algn="ctr">
              <a:spcBef>
                <a:spcPts val="0"/>
              </a:spcBef>
              <a:spcAft>
                <a:spcPts val="0"/>
              </a:spcAft>
              <a:buClr>
                <a:schemeClr val="dk2"/>
              </a:buClr>
              <a:buSzPts val="2000"/>
              <a:buNone/>
              <a:defRPr>
                <a:solidFill>
                  <a:schemeClr val="dk2"/>
                </a:solidFill>
              </a:defRPr>
            </a:lvl9pPr>
          </a:lstStyle>
          <a:p>
            <a:endParaRPr/>
          </a:p>
        </p:txBody>
      </p:sp>
      <p:sp>
        <p:nvSpPr>
          <p:cNvPr id="481" name="Google Shape;481;p49"/>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82" name="Google Shape;482;p49"/>
          <p:cNvSpPr txBox="1">
            <a:spLocks noGrp="1"/>
          </p:cNvSpPr>
          <p:nvPr>
            <p:ph type="body" idx="1"/>
          </p:nvPr>
        </p:nvSpPr>
        <p:spPr>
          <a:xfrm>
            <a:off x="7147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3" name="Google Shape;483;p49"/>
          <p:cNvSpPr txBox="1">
            <a:spLocks noGrp="1"/>
          </p:cNvSpPr>
          <p:nvPr>
            <p:ph type="subTitle" idx="2"/>
          </p:nvPr>
        </p:nvSpPr>
        <p:spPr>
          <a:xfrm>
            <a:off x="9925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4" name="Google Shape;484;p49"/>
          <p:cNvSpPr txBox="1">
            <a:spLocks noGrp="1"/>
          </p:cNvSpPr>
          <p:nvPr>
            <p:ph type="body" idx="3"/>
          </p:nvPr>
        </p:nvSpPr>
        <p:spPr>
          <a:xfrm>
            <a:off x="26902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5" name="Google Shape;485;p49"/>
          <p:cNvSpPr txBox="1">
            <a:spLocks noGrp="1"/>
          </p:cNvSpPr>
          <p:nvPr>
            <p:ph type="subTitle" idx="4"/>
          </p:nvPr>
        </p:nvSpPr>
        <p:spPr>
          <a:xfrm>
            <a:off x="29680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6" name="Google Shape;486;p49"/>
          <p:cNvSpPr txBox="1">
            <a:spLocks noGrp="1"/>
          </p:cNvSpPr>
          <p:nvPr>
            <p:ph type="body" idx="5"/>
          </p:nvPr>
        </p:nvSpPr>
        <p:spPr>
          <a:xfrm>
            <a:off x="46657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7" name="Google Shape;487;p49"/>
          <p:cNvSpPr txBox="1">
            <a:spLocks noGrp="1"/>
          </p:cNvSpPr>
          <p:nvPr>
            <p:ph type="subTitle" idx="6"/>
          </p:nvPr>
        </p:nvSpPr>
        <p:spPr>
          <a:xfrm>
            <a:off x="49435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8" name="Google Shape;488;p49"/>
          <p:cNvSpPr txBox="1">
            <a:spLocks noGrp="1"/>
          </p:cNvSpPr>
          <p:nvPr>
            <p:ph type="body" idx="7"/>
          </p:nvPr>
        </p:nvSpPr>
        <p:spPr>
          <a:xfrm>
            <a:off x="66412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9" name="Google Shape;489;p49"/>
          <p:cNvSpPr txBox="1">
            <a:spLocks noGrp="1"/>
          </p:cNvSpPr>
          <p:nvPr>
            <p:ph type="subTitle" idx="8"/>
          </p:nvPr>
        </p:nvSpPr>
        <p:spPr>
          <a:xfrm>
            <a:off x="69190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90" name="Google Shape;490;p49"/>
          <p:cNvSpPr/>
          <p:nvPr/>
        </p:nvSpPr>
        <p:spPr>
          <a:xfrm>
            <a:off x="85650" y="85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With Bullet Points v1">
  <p:cSld name="TITLE_AND_BODY_1_3_1_3">
    <p:spTree>
      <p:nvGrpSpPr>
        <p:cNvPr id="1" name="Shape 491"/>
        <p:cNvGrpSpPr/>
        <p:nvPr/>
      </p:nvGrpSpPr>
      <p:grpSpPr>
        <a:xfrm>
          <a:off x="0" y="0"/>
          <a:ext cx="0" cy="0"/>
          <a:chOff x="0" y="0"/>
          <a:chExt cx="0" cy="0"/>
        </a:xfrm>
      </p:grpSpPr>
      <p:sp>
        <p:nvSpPr>
          <p:cNvPr id="492" name="Google Shape;492;p50"/>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93" name="Google Shape;493;p50"/>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94" name="Google Shape;494;p50"/>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5" name="Google Shape;495;p50"/>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a:spLocks noGrp="1"/>
          </p:cNvSpPr>
          <p:nvPr>
            <p:ph type="pic" idx="2"/>
          </p:nvPr>
        </p:nvSpPr>
        <p:spPr>
          <a:xfrm>
            <a:off x="5794650" y="571500"/>
            <a:ext cx="2778000" cy="40005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With Bullet Points v1 No Image">
  <p:cSld name="TITLE_AND_BODY_1_3_1_4">
    <p:spTree>
      <p:nvGrpSpPr>
        <p:cNvPr id="1" name="Shape 497"/>
        <p:cNvGrpSpPr/>
        <p:nvPr/>
      </p:nvGrpSpPr>
      <p:grpSpPr>
        <a:xfrm>
          <a:off x="0" y="0"/>
          <a:ext cx="0" cy="0"/>
          <a:chOff x="0" y="0"/>
          <a:chExt cx="0" cy="0"/>
        </a:xfrm>
      </p:grpSpPr>
      <p:sp>
        <p:nvSpPr>
          <p:cNvPr id="498" name="Google Shape;498;p51"/>
          <p:cNvSpPr/>
          <p:nvPr/>
        </p:nvSpPr>
        <p:spPr>
          <a:xfrm>
            <a:off x="7507350" y="-1155050"/>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txBox="1">
            <a:spLocks noGrp="1"/>
          </p:cNvSpPr>
          <p:nvPr>
            <p:ph type="title"/>
          </p:nvPr>
        </p:nvSpPr>
        <p:spPr>
          <a:xfrm>
            <a:off x="566250" y="293700"/>
            <a:ext cx="77772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0" name="Google Shape;500;p51"/>
          <p:cNvSpPr txBox="1">
            <a:spLocks noGrp="1"/>
          </p:cNvSpPr>
          <p:nvPr>
            <p:ph type="body" idx="1"/>
          </p:nvPr>
        </p:nvSpPr>
        <p:spPr>
          <a:xfrm>
            <a:off x="566250" y="920075"/>
            <a:ext cx="7777200" cy="2739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01" name="Google Shape;501;p51"/>
          <p:cNvSpPr/>
          <p:nvPr/>
        </p:nvSpPr>
        <p:spPr>
          <a:xfrm>
            <a:off x="85650" y="4657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With Bullet Points v2">
  <p:cSld name="TITLE_AND_BODY_1_3_1_1">
    <p:spTree>
      <p:nvGrpSpPr>
        <p:cNvPr id="1" name="Shape 503"/>
        <p:cNvGrpSpPr/>
        <p:nvPr/>
      </p:nvGrpSpPr>
      <p:grpSpPr>
        <a:xfrm>
          <a:off x="0" y="0"/>
          <a:ext cx="0" cy="0"/>
          <a:chOff x="0" y="0"/>
          <a:chExt cx="0" cy="0"/>
        </a:xfrm>
      </p:grpSpPr>
      <p:sp>
        <p:nvSpPr>
          <p:cNvPr id="504" name="Google Shape;504;p52"/>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5" name="Google Shape;505;p52"/>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06" name="Google Shape;506;p52"/>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07" name="Google Shape;507;p52"/>
          <p:cNvSpPr/>
          <p:nvPr/>
        </p:nvSpPr>
        <p:spPr>
          <a:xfrm>
            <a:off x="1562850" y="31366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a:spLocks noGrp="1"/>
          </p:cNvSpPr>
          <p:nvPr>
            <p:ph type="pic" idx="2"/>
          </p:nvPr>
        </p:nvSpPr>
        <p:spPr>
          <a:xfrm>
            <a:off x="496050" y="571500"/>
            <a:ext cx="2300400" cy="4000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With Paragraph v1">
  <p:cSld name="TITLE_AND_BODY_1_4">
    <p:spTree>
      <p:nvGrpSpPr>
        <p:cNvPr id="1" name="Shape 509"/>
        <p:cNvGrpSpPr/>
        <p:nvPr/>
      </p:nvGrpSpPr>
      <p:grpSpPr>
        <a:xfrm>
          <a:off x="0" y="0"/>
          <a:ext cx="0" cy="0"/>
          <a:chOff x="0" y="0"/>
          <a:chExt cx="0" cy="0"/>
        </a:xfrm>
      </p:grpSpPr>
      <p:sp>
        <p:nvSpPr>
          <p:cNvPr id="510" name="Google Shape;510;p53"/>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11" name="Google Shape;511;p53"/>
          <p:cNvSpPr txBox="1">
            <a:spLocks noGrp="1"/>
          </p:cNvSpPr>
          <p:nvPr>
            <p:ph type="body" idx="1"/>
          </p:nvPr>
        </p:nvSpPr>
        <p:spPr>
          <a:xfrm>
            <a:off x="566250" y="1018800"/>
            <a:ext cx="77772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12" name="Google Shape;512;p53"/>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513" name="Google Shape;513;p53"/>
          <p:cNvSpPr/>
          <p:nvPr/>
        </p:nvSpPr>
        <p:spPr>
          <a:xfrm rot="10800000">
            <a:off x="1356725" y="4032755"/>
            <a:ext cx="307800" cy="307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3"/>
          <p:cNvSpPr/>
          <p:nvPr/>
        </p:nvSpPr>
        <p:spPr>
          <a:xfrm rot="10800000">
            <a:off x="112723" y="4003225"/>
            <a:ext cx="1053600" cy="1053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lide Multiple Quiz Options 4 v1">
  <p:cSld name="CUSTOM_29_2">
    <p:spTree>
      <p:nvGrpSpPr>
        <p:cNvPr id="1" name="Shape 515"/>
        <p:cNvGrpSpPr/>
        <p:nvPr/>
      </p:nvGrpSpPr>
      <p:grpSpPr>
        <a:xfrm>
          <a:off x="0" y="0"/>
          <a:ext cx="0" cy="0"/>
          <a:chOff x="0" y="0"/>
          <a:chExt cx="0" cy="0"/>
        </a:xfrm>
      </p:grpSpPr>
      <p:sp>
        <p:nvSpPr>
          <p:cNvPr id="516" name="Google Shape;516;p54"/>
          <p:cNvSpPr txBox="1">
            <a:spLocks noGrp="1"/>
          </p:cNvSpPr>
          <p:nvPr>
            <p:ph type="title"/>
          </p:nvPr>
        </p:nvSpPr>
        <p:spPr>
          <a:xfrm>
            <a:off x="379400" y="559050"/>
            <a:ext cx="8198400" cy="863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17" name="Google Shape;517;p54"/>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8" name="Google Shape;518;p54"/>
          <p:cNvSpPr/>
          <p:nvPr/>
        </p:nvSpPr>
        <p:spPr>
          <a:xfrm>
            <a:off x="4581475" y="1614000"/>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9" name="Google Shape;519;p54"/>
          <p:cNvSpPr/>
          <p:nvPr/>
        </p:nvSpPr>
        <p:spPr>
          <a:xfrm>
            <a:off x="379400"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20" name="Google Shape;520;p54"/>
          <p:cNvSpPr/>
          <p:nvPr/>
        </p:nvSpPr>
        <p:spPr>
          <a:xfrm>
            <a:off x="4581475" y="2798975"/>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21" name="Google Shape;521;p54"/>
          <p:cNvSpPr txBox="1">
            <a:spLocks noGrp="1"/>
          </p:cNvSpPr>
          <p:nvPr>
            <p:ph type="body" idx="1"/>
          </p:nvPr>
        </p:nvSpPr>
        <p:spPr>
          <a:xfrm>
            <a:off x="1321375"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54"/>
          <p:cNvSpPr txBox="1">
            <a:spLocks noGrp="1"/>
          </p:cNvSpPr>
          <p:nvPr>
            <p:ph type="body" idx="2"/>
          </p:nvPr>
        </p:nvSpPr>
        <p:spPr>
          <a:xfrm>
            <a:off x="5523450"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3" name="Google Shape;523;p54"/>
          <p:cNvSpPr txBox="1">
            <a:spLocks noGrp="1"/>
          </p:cNvSpPr>
          <p:nvPr>
            <p:ph type="body" idx="3"/>
          </p:nvPr>
        </p:nvSpPr>
        <p:spPr>
          <a:xfrm>
            <a:off x="1321375"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4" name="Google Shape;524;p54"/>
          <p:cNvSpPr txBox="1">
            <a:spLocks noGrp="1"/>
          </p:cNvSpPr>
          <p:nvPr>
            <p:ph type="body" idx="4"/>
          </p:nvPr>
        </p:nvSpPr>
        <p:spPr>
          <a:xfrm>
            <a:off x="5523450"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5" name="Google Shape;525;p54"/>
          <p:cNvSpPr txBox="1">
            <a:spLocks noGrp="1"/>
          </p:cNvSpPr>
          <p:nvPr>
            <p:ph type="subTitle" idx="5"/>
          </p:nvPr>
        </p:nvSpPr>
        <p:spPr>
          <a:xfrm>
            <a:off x="542300"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54"/>
          <p:cNvSpPr txBox="1">
            <a:spLocks noGrp="1"/>
          </p:cNvSpPr>
          <p:nvPr>
            <p:ph type="subTitle" idx="6"/>
          </p:nvPr>
        </p:nvSpPr>
        <p:spPr>
          <a:xfrm>
            <a:off x="4744375"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54"/>
          <p:cNvSpPr txBox="1">
            <a:spLocks noGrp="1"/>
          </p:cNvSpPr>
          <p:nvPr>
            <p:ph type="subTitle" idx="7"/>
          </p:nvPr>
        </p:nvSpPr>
        <p:spPr>
          <a:xfrm>
            <a:off x="542300"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8" name="Google Shape;528;p54"/>
          <p:cNvSpPr txBox="1">
            <a:spLocks noGrp="1"/>
          </p:cNvSpPr>
          <p:nvPr>
            <p:ph type="subTitle" idx="8"/>
          </p:nvPr>
        </p:nvSpPr>
        <p:spPr>
          <a:xfrm>
            <a:off x="4744375"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763">
          <p15:clr>
            <a:srgbClr val="E46962"/>
          </p15:clr>
        </p15:guide>
        <p15:guide id="2" orient="horz" pos="1017">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lide Multiple Quiz Options 4 v2">
  <p:cSld name="CUSTOM_29_1">
    <p:spTree>
      <p:nvGrpSpPr>
        <p:cNvPr id="1" name="Shape 529"/>
        <p:cNvGrpSpPr/>
        <p:nvPr/>
      </p:nvGrpSpPr>
      <p:grpSpPr>
        <a:xfrm>
          <a:off x="0" y="0"/>
          <a:ext cx="0" cy="0"/>
          <a:chOff x="0" y="0"/>
          <a:chExt cx="0" cy="0"/>
        </a:xfrm>
      </p:grpSpPr>
      <p:sp>
        <p:nvSpPr>
          <p:cNvPr id="530" name="Google Shape;530;p55"/>
          <p:cNvSpPr txBox="1">
            <a:spLocks noGrp="1"/>
          </p:cNvSpPr>
          <p:nvPr>
            <p:ph type="title"/>
          </p:nvPr>
        </p:nvSpPr>
        <p:spPr>
          <a:xfrm>
            <a:off x="566250" y="2285400"/>
            <a:ext cx="3183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31" name="Google Shape;531;p55"/>
          <p:cNvSpPr/>
          <p:nvPr/>
        </p:nvSpPr>
        <p:spPr>
          <a:xfrm>
            <a:off x="5514200" y="69937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2" name="Google Shape;532;p55"/>
          <p:cNvSpPr/>
          <p:nvPr/>
        </p:nvSpPr>
        <p:spPr>
          <a:xfrm>
            <a:off x="5514200" y="170412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3" name="Google Shape;533;p55"/>
          <p:cNvSpPr/>
          <p:nvPr/>
        </p:nvSpPr>
        <p:spPr>
          <a:xfrm>
            <a:off x="5514200" y="270887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4" name="Google Shape;534;p55"/>
          <p:cNvSpPr/>
          <p:nvPr/>
        </p:nvSpPr>
        <p:spPr>
          <a:xfrm>
            <a:off x="5514200" y="371362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5" name="Google Shape;535;p55"/>
          <p:cNvSpPr txBox="1">
            <a:spLocks noGrp="1"/>
          </p:cNvSpPr>
          <p:nvPr>
            <p:ph type="body" idx="1"/>
          </p:nvPr>
        </p:nvSpPr>
        <p:spPr>
          <a:xfrm>
            <a:off x="6152675" y="8252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6" name="Google Shape;536;p55"/>
          <p:cNvSpPr txBox="1">
            <a:spLocks noGrp="1"/>
          </p:cNvSpPr>
          <p:nvPr>
            <p:ph type="body" idx="2"/>
          </p:nvPr>
        </p:nvSpPr>
        <p:spPr>
          <a:xfrm>
            <a:off x="6149725" y="18274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7" name="Google Shape;537;p55"/>
          <p:cNvSpPr txBox="1">
            <a:spLocks noGrp="1"/>
          </p:cNvSpPr>
          <p:nvPr>
            <p:ph type="body" idx="3"/>
          </p:nvPr>
        </p:nvSpPr>
        <p:spPr>
          <a:xfrm>
            <a:off x="6149725" y="2845138"/>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8" name="Google Shape;538;p55"/>
          <p:cNvSpPr txBox="1">
            <a:spLocks noGrp="1"/>
          </p:cNvSpPr>
          <p:nvPr>
            <p:ph type="body" idx="4"/>
          </p:nvPr>
        </p:nvSpPr>
        <p:spPr>
          <a:xfrm>
            <a:off x="6149725" y="38369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9" name="Google Shape;539;p55"/>
          <p:cNvSpPr txBox="1">
            <a:spLocks noGrp="1"/>
          </p:cNvSpPr>
          <p:nvPr>
            <p:ph type="subTitle" idx="5"/>
          </p:nvPr>
        </p:nvSpPr>
        <p:spPr>
          <a:xfrm>
            <a:off x="5647000" y="8514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0" name="Google Shape;540;p55"/>
          <p:cNvSpPr txBox="1">
            <a:spLocks noGrp="1"/>
          </p:cNvSpPr>
          <p:nvPr>
            <p:ph type="subTitle" idx="6"/>
          </p:nvPr>
        </p:nvSpPr>
        <p:spPr>
          <a:xfrm>
            <a:off x="5647000" y="1848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1" name="Google Shape;541;p55"/>
          <p:cNvSpPr txBox="1">
            <a:spLocks noGrp="1"/>
          </p:cNvSpPr>
          <p:nvPr>
            <p:ph type="subTitle" idx="7"/>
          </p:nvPr>
        </p:nvSpPr>
        <p:spPr>
          <a:xfrm>
            <a:off x="5647000" y="28660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2" name="Google Shape;542;p55"/>
          <p:cNvSpPr txBox="1">
            <a:spLocks noGrp="1"/>
          </p:cNvSpPr>
          <p:nvPr>
            <p:ph type="subTitle" idx="8"/>
          </p:nvPr>
        </p:nvSpPr>
        <p:spPr>
          <a:xfrm>
            <a:off x="5694325" y="386726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Multiple Quiz Options 3 v1">
  <p:cSld name="CUSTOM_30">
    <p:spTree>
      <p:nvGrpSpPr>
        <p:cNvPr id="1" name="Shape 543"/>
        <p:cNvGrpSpPr/>
        <p:nvPr/>
      </p:nvGrpSpPr>
      <p:grpSpPr>
        <a:xfrm>
          <a:off x="0" y="0"/>
          <a:ext cx="0" cy="0"/>
          <a:chOff x="0" y="0"/>
          <a:chExt cx="0" cy="0"/>
        </a:xfrm>
      </p:grpSpPr>
      <p:sp>
        <p:nvSpPr>
          <p:cNvPr id="544" name="Google Shape;544;p56"/>
          <p:cNvSpPr txBox="1">
            <a:spLocks noGrp="1"/>
          </p:cNvSpPr>
          <p:nvPr>
            <p:ph type="title"/>
          </p:nvPr>
        </p:nvSpPr>
        <p:spPr>
          <a:xfrm>
            <a:off x="379400" y="445025"/>
            <a:ext cx="83721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45" name="Google Shape;545;p56"/>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46" name="Google Shape;546;p56"/>
          <p:cNvSpPr txBox="1">
            <a:spLocks noGrp="1"/>
          </p:cNvSpPr>
          <p:nvPr>
            <p:ph type="body" idx="1"/>
          </p:nvPr>
        </p:nvSpPr>
        <p:spPr>
          <a:xfrm>
            <a:off x="1112700"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7" name="Google Shape;547;p56"/>
          <p:cNvSpPr txBox="1">
            <a:spLocks noGrp="1"/>
          </p:cNvSpPr>
          <p:nvPr>
            <p:ph type="body" idx="2"/>
          </p:nvPr>
        </p:nvSpPr>
        <p:spPr>
          <a:xfrm>
            <a:off x="4043713"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8" name="Google Shape;548;p56"/>
          <p:cNvSpPr txBox="1">
            <a:spLocks noGrp="1"/>
          </p:cNvSpPr>
          <p:nvPr>
            <p:ph type="body" idx="3"/>
          </p:nvPr>
        </p:nvSpPr>
        <p:spPr>
          <a:xfrm>
            <a:off x="6877225"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9" name="Google Shape;549;p56"/>
          <p:cNvSpPr/>
          <p:nvPr/>
        </p:nvSpPr>
        <p:spPr>
          <a:xfrm>
            <a:off x="32535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50" name="Google Shape;550;p56"/>
          <p:cNvSpPr/>
          <p:nvPr/>
        </p:nvSpPr>
        <p:spPr>
          <a:xfrm>
            <a:off x="6133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51" name="Google Shape;551;p56"/>
          <p:cNvSpPr txBox="1">
            <a:spLocks noGrp="1"/>
          </p:cNvSpPr>
          <p:nvPr>
            <p:ph type="subTitle" idx="4"/>
          </p:nvPr>
        </p:nvSpPr>
        <p:spPr>
          <a:xfrm>
            <a:off x="454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56"/>
          <p:cNvSpPr txBox="1">
            <a:spLocks noGrp="1"/>
          </p:cNvSpPr>
          <p:nvPr>
            <p:ph type="subTitle" idx="5"/>
          </p:nvPr>
        </p:nvSpPr>
        <p:spPr>
          <a:xfrm>
            <a:off x="3331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56"/>
          <p:cNvSpPr txBox="1">
            <a:spLocks noGrp="1"/>
          </p:cNvSpPr>
          <p:nvPr>
            <p:ph type="subTitle" idx="6"/>
          </p:nvPr>
        </p:nvSpPr>
        <p:spPr>
          <a:xfrm>
            <a:off x="6211935"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Multiple Quiz Options 3 v2">
  <p:cSld name="CUSTOM_31">
    <p:spTree>
      <p:nvGrpSpPr>
        <p:cNvPr id="1" name="Shape 554"/>
        <p:cNvGrpSpPr/>
        <p:nvPr/>
      </p:nvGrpSpPr>
      <p:grpSpPr>
        <a:xfrm>
          <a:off x="0" y="0"/>
          <a:ext cx="0" cy="0"/>
          <a:chOff x="0" y="0"/>
          <a:chExt cx="0" cy="0"/>
        </a:xfrm>
      </p:grpSpPr>
      <p:sp>
        <p:nvSpPr>
          <p:cNvPr id="555" name="Google Shape;555;p57"/>
          <p:cNvSpPr txBox="1">
            <a:spLocks noGrp="1"/>
          </p:cNvSpPr>
          <p:nvPr>
            <p:ph type="title"/>
          </p:nvPr>
        </p:nvSpPr>
        <p:spPr>
          <a:xfrm>
            <a:off x="566250" y="2285400"/>
            <a:ext cx="3972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6" name="Google Shape;556;p57"/>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7" name="Google Shape;557;p57"/>
          <p:cNvSpPr/>
          <p:nvPr/>
        </p:nvSpPr>
        <p:spPr>
          <a:xfrm>
            <a:off x="5514200" y="220650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8" name="Google Shape;558;p57"/>
          <p:cNvSpPr/>
          <p:nvPr/>
        </p:nvSpPr>
        <p:spPr>
          <a:xfrm>
            <a:off x="5514200" y="3211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9" name="Google Shape;559;p57"/>
          <p:cNvSpPr txBox="1">
            <a:spLocks noGrp="1"/>
          </p:cNvSpPr>
          <p:nvPr>
            <p:ph type="body" idx="1"/>
          </p:nvPr>
        </p:nvSpPr>
        <p:spPr>
          <a:xfrm>
            <a:off x="6152675" y="13276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0" name="Google Shape;560;p57"/>
          <p:cNvSpPr txBox="1">
            <a:spLocks noGrp="1"/>
          </p:cNvSpPr>
          <p:nvPr>
            <p:ph type="body" idx="2"/>
          </p:nvPr>
        </p:nvSpPr>
        <p:spPr>
          <a:xfrm>
            <a:off x="6149725" y="23298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1" name="Google Shape;561;p57"/>
          <p:cNvSpPr txBox="1">
            <a:spLocks noGrp="1"/>
          </p:cNvSpPr>
          <p:nvPr>
            <p:ph type="body" idx="3"/>
          </p:nvPr>
        </p:nvSpPr>
        <p:spPr>
          <a:xfrm>
            <a:off x="6149725" y="3347513"/>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2" name="Google Shape;562;p57"/>
          <p:cNvSpPr txBox="1">
            <a:spLocks noGrp="1"/>
          </p:cNvSpPr>
          <p:nvPr>
            <p:ph type="subTitle" idx="4"/>
          </p:nvPr>
        </p:nvSpPr>
        <p:spPr>
          <a:xfrm>
            <a:off x="5647000" y="13537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63" name="Google Shape;563;p57"/>
          <p:cNvSpPr txBox="1">
            <a:spLocks noGrp="1"/>
          </p:cNvSpPr>
          <p:nvPr>
            <p:ph type="subTitle" idx="5"/>
          </p:nvPr>
        </p:nvSpPr>
        <p:spPr>
          <a:xfrm>
            <a:off x="5647000" y="235065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64" name="Google Shape;564;p57"/>
          <p:cNvSpPr txBox="1">
            <a:spLocks noGrp="1"/>
          </p:cNvSpPr>
          <p:nvPr>
            <p:ph type="subTitle" idx="6"/>
          </p:nvPr>
        </p:nvSpPr>
        <p:spPr>
          <a:xfrm>
            <a:off x="5647000" y="33683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Multiple Quiz Options 2 v1">
  <p:cSld name="CUSTOM_32">
    <p:spTree>
      <p:nvGrpSpPr>
        <p:cNvPr id="1" name="Shape 565"/>
        <p:cNvGrpSpPr/>
        <p:nvPr/>
      </p:nvGrpSpPr>
      <p:grpSpPr>
        <a:xfrm>
          <a:off x="0" y="0"/>
          <a:ext cx="0" cy="0"/>
          <a:chOff x="0" y="0"/>
          <a:chExt cx="0" cy="0"/>
        </a:xfrm>
      </p:grpSpPr>
      <p:sp>
        <p:nvSpPr>
          <p:cNvPr id="566" name="Google Shape;566;p5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67" name="Google Shape;567;p58"/>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68" name="Google Shape;568;p58"/>
          <p:cNvSpPr txBox="1">
            <a:spLocks noGrp="1"/>
          </p:cNvSpPr>
          <p:nvPr>
            <p:ph type="body" idx="1"/>
          </p:nvPr>
        </p:nvSpPr>
        <p:spPr>
          <a:xfrm>
            <a:off x="1501026" y="2444234"/>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69" name="Google Shape;569;p58"/>
          <p:cNvSpPr txBox="1">
            <a:spLocks noGrp="1"/>
          </p:cNvSpPr>
          <p:nvPr>
            <p:ph type="body" idx="2"/>
          </p:nvPr>
        </p:nvSpPr>
        <p:spPr>
          <a:xfrm>
            <a:off x="5991742" y="2448697"/>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0" name="Google Shape;570;p58"/>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71" name="Google Shape;571;p58"/>
          <p:cNvSpPr txBox="1">
            <a:spLocks noGrp="1"/>
          </p:cNvSpPr>
          <p:nvPr>
            <p:ph type="subTitle" idx="3"/>
          </p:nvPr>
        </p:nvSpPr>
        <p:spPr>
          <a:xfrm>
            <a:off x="677100"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2" name="Google Shape;572;p58"/>
          <p:cNvSpPr txBox="1">
            <a:spLocks noGrp="1"/>
          </p:cNvSpPr>
          <p:nvPr>
            <p:ph type="subTitle" idx="4"/>
          </p:nvPr>
        </p:nvSpPr>
        <p:spPr>
          <a:xfrm>
            <a:off x="5088125"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Multiple Quiz Options 2 v2">
  <p:cSld name="CUSTOM_33">
    <p:spTree>
      <p:nvGrpSpPr>
        <p:cNvPr id="1" name="Shape 573"/>
        <p:cNvGrpSpPr/>
        <p:nvPr/>
      </p:nvGrpSpPr>
      <p:grpSpPr>
        <a:xfrm>
          <a:off x="0" y="0"/>
          <a:ext cx="0" cy="0"/>
          <a:chOff x="0" y="0"/>
          <a:chExt cx="0" cy="0"/>
        </a:xfrm>
      </p:grpSpPr>
      <p:sp>
        <p:nvSpPr>
          <p:cNvPr id="574" name="Google Shape;574;p59"/>
          <p:cNvSpPr txBox="1">
            <a:spLocks noGrp="1"/>
          </p:cNvSpPr>
          <p:nvPr>
            <p:ph type="title"/>
          </p:nvPr>
        </p:nvSpPr>
        <p:spPr>
          <a:xfrm>
            <a:off x="566250" y="2285400"/>
            <a:ext cx="3999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5" name="Google Shape;575;p59"/>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76" name="Google Shape;576;p59"/>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77" name="Google Shape;577;p59"/>
          <p:cNvSpPr txBox="1">
            <a:spLocks noGrp="1"/>
          </p:cNvSpPr>
          <p:nvPr>
            <p:ph type="body" idx="1"/>
          </p:nvPr>
        </p:nvSpPr>
        <p:spPr>
          <a:xfrm>
            <a:off x="6152675" y="15881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78" name="Google Shape;578;p59"/>
          <p:cNvSpPr txBox="1">
            <a:spLocks noGrp="1"/>
          </p:cNvSpPr>
          <p:nvPr>
            <p:ph type="body" idx="2"/>
          </p:nvPr>
        </p:nvSpPr>
        <p:spPr>
          <a:xfrm>
            <a:off x="6149725" y="307405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79" name="Google Shape;579;p59"/>
          <p:cNvSpPr txBox="1">
            <a:spLocks noGrp="1"/>
          </p:cNvSpPr>
          <p:nvPr>
            <p:ph type="subTitle" idx="3"/>
          </p:nvPr>
        </p:nvSpPr>
        <p:spPr>
          <a:xfrm>
            <a:off x="5647000" y="1614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80" name="Google Shape;580;p59"/>
          <p:cNvSpPr txBox="1">
            <a:spLocks noGrp="1"/>
          </p:cNvSpPr>
          <p:nvPr>
            <p:ph type="subTitle" idx="4"/>
          </p:nvPr>
        </p:nvSpPr>
        <p:spPr>
          <a:xfrm>
            <a:off x="5647000" y="30949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Single Quiz Options 4 v1">
  <p:cSld name="CUSTOM_35">
    <p:spTree>
      <p:nvGrpSpPr>
        <p:cNvPr id="1" name="Shape 581"/>
        <p:cNvGrpSpPr/>
        <p:nvPr/>
      </p:nvGrpSpPr>
      <p:grpSpPr>
        <a:xfrm>
          <a:off x="0" y="0"/>
          <a:ext cx="0" cy="0"/>
          <a:chOff x="0" y="0"/>
          <a:chExt cx="0" cy="0"/>
        </a:xfrm>
      </p:grpSpPr>
      <p:sp>
        <p:nvSpPr>
          <p:cNvPr id="582" name="Google Shape;582;p60"/>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83" name="Google Shape;583;p60"/>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4" name="Google Shape;584;p60"/>
          <p:cNvSpPr/>
          <p:nvPr/>
        </p:nvSpPr>
        <p:spPr>
          <a:xfrm>
            <a:off x="4581475"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5" name="Google Shape;585;p60"/>
          <p:cNvSpPr/>
          <p:nvPr/>
        </p:nvSpPr>
        <p:spPr>
          <a:xfrm>
            <a:off x="379400"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6" name="Google Shape;586;p60"/>
          <p:cNvSpPr/>
          <p:nvPr/>
        </p:nvSpPr>
        <p:spPr>
          <a:xfrm>
            <a:off x="4581475"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7" name="Google Shape;587;p60"/>
          <p:cNvSpPr txBox="1">
            <a:spLocks noGrp="1"/>
          </p:cNvSpPr>
          <p:nvPr>
            <p:ph type="body" idx="1"/>
          </p:nvPr>
        </p:nvSpPr>
        <p:spPr>
          <a:xfrm>
            <a:off x="1321375"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88" name="Google Shape;588;p60"/>
          <p:cNvSpPr txBox="1">
            <a:spLocks noGrp="1"/>
          </p:cNvSpPr>
          <p:nvPr>
            <p:ph type="body" idx="2"/>
          </p:nvPr>
        </p:nvSpPr>
        <p:spPr>
          <a:xfrm>
            <a:off x="5523450"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89" name="Google Shape;589;p60"/>
          <p:cNvSpPr txBox="1">
            <a:spLocks noGrp="1"/>
          </p:cNvSpPr>
          <p:nvPr>
            <p:ph type="body" idx="3"/>
          </p:nvPr>
        </p:nvSpPr>
        <p:spPr>
          <a:xfrm>
            <a:off x="1321375"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90" name="Google Shape;590;p60"/>
          <p:cNvSpPr txBox="1">
            <a:spLocks noGrp="1"/>
          </p:cNvSpPr>
          <p:nvPr>
            <p:ph type="body" idx="4"/>
          </p:nvPr>
        </p:nvSpPr>
        <p:spPr>
          <a:xfrm>
            <a:off x="5523450"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91" name="Google Shape;591;p60"/>
          <p:cNvSpPr txBox="1">
            <a:spLocks noGrp="1"/>
          </p:cNvSpPr>
          <p:nvPr>
            <p:ph type="subTitle" idx="5"/>
          </p:nvPr>
        </p:nvSpPr>
        <p:spPr>
          <a:xfrm>
            <a:off x="542300"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2" name="Google Shape;592;p60"/>
          <p:cNvSpPr txBox="1">
            <a:spLocks noGrp="1"/>
          </p:cNvSpPr>
          <p:nvPr>
            <p:ph type="subTitle" idx="6"/>
          </p:nvPr>
        </p:nvSpPr>
        <p:spPr>
          <a:xfrm>
            <a:off x="4744375"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60"/>
          <p:cNvSpPr txBox="1">
            <a:spLocks noGrp="1"/>
          </p:cNvSpPr>
          <p:nvPr>
            <p:ph type="subTitle" idx="7"/>
          </p:nvPr>
        </p:nvSpPr>
        <p:spPr>
          <a:xfrm>
            <a:off x="542300"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4" name="Google Shape;594;p60"/>
          <p:cNvSpPr txBox="1">
            <a:spLocks noGrp="1"/>
          </p:cNvSpPr>
          <p:nvPr>
            <p:ph type="subTitle" idx="8"/>
          </p:nvPr>
        </p:nvSpPr>
        <p:spPr>
          <a:xfrm>
            <a:off x="4744375"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Single Quiz Options 4 v2">
  <p:cSld name="CUSTOM_36">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566250" y="2285400"/>
            <a:ext cx="36381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97" name="Google Shape;597;p61"/>
          <p:cNvSpPr/>
          <p:nvPr/>
        </p:nvSpPr>
        <p:spPr>
          <a:xfrm>
            <a:off x="5514200" y="699375"/>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8" name="Google Shape;598;p61"/>
          <p:cNvSpPr/>
          <p:nvPr/>
        </p:nvSpPr>
        <p:spPr>
          <a:xfrm>
            <a:off x="5514200" y="17041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9" name="Google Shape;599;p61"/>
          <p:cNvSpPr/>
          <p:nvPr/>
        </p:nvSpPr>
        <p:spPr>
          <a:xfrm>
            <a:off x="5514200" y="2708875"/>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00" name="Google Shape;600;p61"/>
          <p:cNvSpPr/>
          <p:nvPr/>
        </p:nvSpPr>
        <p:spPr>
          <a:xfrm>
            <a:off x="5514200" y="37136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01" name="Google Shape;601;p61"/>
          <p:cNvSpPr txBox="1">
            <a:spLocks noGrp="1"/>
          </p:cNvSpPr>
          <p:nvPr>
            <p:ph type="body" idx="1"/>
          </p:nvPr>
        </p:nvSpPr>
        <p:spPr>
          <a:xfrm>
            <a:off x="6152675" y="8252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2" name="Google Shape;602;p61"/>
          <p:cNvSpPr txBox="1">
            <a:spLocks noGrp="1"/>
          </p:cNvSpPr>
          <p:nvPr>
            <p:ph type="body" idx="2"/>
          </p:nvPr>
        </p:nvSpPr>
        <p:spPr>
          <a:xfrm>
            <a:off x="6149725" y="18274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3" name="Google Shape;603;p61"/>
          <p:cNvSpPr txBox="1">
            <a:spLocks noGrp="1"/>
          </p:cNvSpPr>
          <p:nvPr>
            <p:ph type="body" idx="3"/>
          </p:nvPr>
        </p:nvSpPr>
        <p:spPr>
          <a:xfrm>
            <a:off x="6149725" y="2845138"/>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4" name="Google Shape;604;p61"/>
          <p:cNvSpPr txBox="1">
            <a:spLocks noGrp="1"/>
          </p:cNvSpPr>
          <p:nvPr>
            <p:ph type="body" idx="4"/>
          </p:nvPr>
        </p:nvSpPr>
        <p:spPr>
          <a:xfrm>
            <a:off x="6149725" y="38369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5" name="Google Shape;605;p61"/>
          <p:cNvSpPr txBox="1">
            <a:spLocks noGrp="1"/>
          </p:cNvSpPr>
          <p:nvPr>
            <p:ph type="subTitle" idx="5"/>
          </p:nvPr>
        </p:nvSpPr>
        <p:spPr>
          <a:xfrm>
            <a:off x="5647000" y="8514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6" name="Google Shape;606;p61"/>
          <p:cNvSpPr txBox="1">
            <a:spLocks noGrp="1"/>
          </p:cNvSpPr>
          <p:nvPr>
            <p:ph type="subTitle" idx="6"/>
          </p:nvPr>
        </p:nvSpPr>
        <p:spPr>
          <a:xfrm>
            <a:off x="5647000" y="1848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7" name="Google Shape;607;p61"/>
          <p:cNvSpPr txBox="1">
            <a:spLocks noGrp="1"/>
          </p:cNvSpPr>
          <p:nvPr>
            <p:ph type="subTitle" idx="7"/>
          </p:nvPr>
        </p:nvSpPr>
        <p:spPr>
          <a:xfrm>
            <a:off x="5647000" y="28660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8" name="Google Shape;608;p61"/>
          <p:cNvSpPr txBox="1">
            <a:spLocks noGrp="1"/>
          </p:cNvSpPr>
          <p:nvPr>
            <p:ph type="subTitle" idx="8"/>
          </p:nvPr>
        </p:nvSpPr>
        <p:spPr>
          <a:xfrm>
            <a:off x="5694325" y="386726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Single Quiz Options 3 v1">
  <p:cSld name="CUSTOM_37">
    <p:spTree>
      <p:nvGrpSpPr>
        <p:cNvPr id="1" name="Shape 609"/>
        <p:cNvGrpSpPr/>
        <p:nvPr/>
      </p:nvGrpSpPr>
      <p:grpSpPr>
        <a:xfrm>
          <a:off x="0" y="0"/>
          <a:ext cx="0" cy="0"/>
          <a:chOff x="0" y="0"/>
          <a:chExt cx="0" cy="0"/>
        </a:xfrm>
      </p:grpSpPr>
      <p:sp>
        <p:nvSpPr>
          <p:cNvPr id="610" name="Google Shape;610;p62"/>
          <p:cNvSpPr txBox="1">
            <a:spLocks noGrp="1"/>
          </p:cNvSpPr>
          <p:nvPr>
            <p:ph type="title"/>
          </p:nvPr>
        </p:nvSpPr>
        <p:spPr>
          <a:xfrm>
            <a:off x="379400" y="445025"/>
            <a:ext cx="82683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11" name="Google Shape;611;p62"/>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2" name="Google Shape;612;p62"/>
          <p:cNvSpPr txBox="1">
            <a:spLocks noGrp="1"/>
          </p:cNvSpPr>
          <p:nvPr>
            <p:ph type="body" idx="1"/>
          </p:nvPr>
        </p:nvSpPr>
        <p:spPr>
          <a:xfrm>
            <a:off x="1112700"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3" name="Google Shape;613;p62"/>
          <p:cNvSpPr txBox="1">
            <a:spLocks noGrp="1"/>
          </p:cNvSpPr>
          <p:nvPr>
            <p:ph type="body" idx="2"/>
          </p:nvPr>
        </p:nvSpPr>
        <p:spPr>
          <a:xfrm>
            <a:off x="4043713"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4" name="Google Shape;614;p62"/>
          <p:cNvSpPr txBox="1">
            <a:spLocks noGrp="1"/>
          </p:cNvSpPr>
          <p:nvPr>
            <p:ph type="body" idx="3"/>
          </p:nvPr>
        </p:nvSpPr>
        <p:spPr>
          <a:xfrm>
            <a:off x="6877225"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5" name="Google Shape;615;p62"/>
          <p:cNvSpPr/>
          <p:nvPr/>
        </p:nvSpPr>
        <p:spPr>
          <a:xfrm>
            <a:off x="3253500" y="2644450"/>
            <a:ext cx="639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6" name="Google Shape;616;p62"/>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7" name="Google Shape;617;p62"/>
          <p:cNvSpPr txBox="1">
            <a:spLocks noGrp="1"/>
          </p:cNvSpPr>
          <p:nvPr>
            <p:ph type="subTitle" idx="4"/>
          </p:nvPr>
        </p:nvSpPr>
        <p:spPr>
          <a:xfrm>
            <a:off x="454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2"/>
          <p:cNvSpPr txBox="1">
            <a:spLocks noGrp="1"/>
          </p:cNvSpPr>
          <p:nvPr>
            <p:ph type="subTitle" idx="5"/>
          </p:nvPr>
        </p:nvSpPr>
        <p:spPr>
          <a:xfrm>
            <a:off x="3331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9" name="Google Shape;619;p62"/>
          <p:cNvSpPr txBox="1">
            <a:spLocks noGrp="1"/>
          </p:cNvSpPr>
          <p:nvPr>
            <p:ph type="subTitle" idx="6"/>
          </p:nvPr>
        </p:nvSpPr>
        <p:spPr>
          <a:xfrm>
            <a:off x="6211935"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Single Quiz Options 3 v2">
  <p:cSld name="CUSTOM_38">
    <p:spTree>
      <p:nvGrpSpPr>
        <p:cNvPr id="1" name="Shape 620"/>
        <p:cNvGrpSpPr/>
        <p:nvPr/>
      </p:nvGrpSpPr>
      <p:grpSpPr>
        <a:xfrm>
          <a:off x="0" y="0"/>
          <a:ext cx="0" cy="0"/>
          <a:chOff x="0" y="0"/>
          <a:chExt cx="0" cy="0"/>
        </a:xfrm>
      </p:grpSpPr>
      <p:sp>
        <p:nvSpPr>
          <p:cNvPr id="621" name="Google Shape;621;p63"/>
          <p:cNvSpPr txBox="1">
            <a:spLocks noGrp="1"/>
          </p:cNvSpPr>
          <p:nvPr>
            <p:ph type="title"/>
          </p:nvPr>
        </p:nvSpPr>
        <p:spPr>
          <a:xfrm>
            <a:off x="566250" y="2285400"/>
            <a:ext cx="40278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2" name="Google Shape;622;p63"/>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3" name="Google Shape;623;p63"/>
          <p:cNvSpPr/>
          <p:nvPr/>
        </p:nvSpPr>
        <p:spPr>
          <a:xfrm>
            <a:off x="5514200" y="220650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4" name="Google Shape;624;p63"/>
          <p:cNvSpPr/>
          <p:nvPr/>
        </p:nvSpPr>
        <p:spPr>
          <a:xfrm>
            <a:off x="5514200" y="3211250"/>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5" name="Google Shape;625;p63"/>
          <p:cNvSpPr txBox="1">
            <a:spLocks noGrp="1"/>
          </p:cNvSpPr>
          <p:nvPr>
            <p:ph type="body" idx="1"/>
          </p:nvPr>
        </p:nvSpPr>
        <p:spPr>
          <a:xfrm>
            <a:off x="6152675" y="13276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6" name="Google Shape;626;p63"/>
          <p:cNvSpPr txBox="1">
            <a:spLocks noGrp="1"/>
          </p:cNvSpPr>
          <p:nvPr>
            <p:ph type="body" idx="2"/>
          </p:nvPr>
        </p:nvSpPr>
        <p:spPr>
          <a:xfrm>
            <a:off x="6149725" y="23298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7" name="Google Shape;627;p63"/>
          <p:cNvSpPr txBox="1">
            <a:spLocks noGrp="1"/>
          </p:cNvSpPr>
          <p:nvPr>
            <p:ph type="body" idx="3"/>
          </p:nvPr>
        </p:nvSpPr>
        <p:spPr>
          <a:xfrm>
            <a:off x="6149725" y="3347513"/>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8" name="Google Shape;628;p63"/>
          <p:cNvSpPr txBox="1">
            <a:spLocks noGrp="1"/>
          </p:cNvSpPr>
          <p:nvPr>
            <p:ph type="subTitle" idx="4"/>
          </p:nvPr>
        </p:nvSpPr>
        <p:spPr>
          <a:xfrm>
            <a:off x="5647000" y="13537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29" name="Google Shape;629;p63"/>
          <p:cNvSpPr txBox="1">
            <a:spLocks noGrp="1"/>
          </p:cNvSpPr>
          <p:nvPr>
            <p:ph type="subTitle" idx="5"/>
          </p:nvPr>
        </p:nvSpPr>
        <p:spPr>
          <a:xfrm>
            <a:off x="5647000" y="235065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30" name="Google Shape;630;p63"/>
          <p:cNvSpPr txBox="1">
            <a:spLocks noGrp="1"/>
          </p:cNvSpPr>
          <p:nvPr>
            <p:ph type="subTitle" idx="6"/>
          </p:nvPr>
        </p:nvSpPr>
        <p:spPr>
          <a:xfrm>
            <a:off x="5647000" y="33683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Single Quiz Options 2 v1">
  <p:cSld name="CUSTOM_39">
    <p:spTree>
      <p:nvGrpSpPr>
        <p:cNvPr id="1" name="Shape 631"/>
        <p:cNvGrpSpPr/>
        <p:nvPr/>
      </p:nvGrpSpPr>
      <p:grpSpPr>
        <a:xfrm>
          <a:off x="0" y="0"/>
          <a:ext cx="0" cy="0"/>
          <a:chOff x="0" y="0"/>
          <a:chExt cx="0" cy="0"/>
        </a:xfrm>
      </p:grpSpPr>
      <p:sp>
        <p:nvSpPr>
          <p:cNvPr id="632" name="Google Shape;632;p6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33" name="Google Shape;633;p64"/>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34" name="Google Shape;634;p64"/>
          <p:cNvSpPr txBox="1">
            <a:spLocks noGrp="1"/>
          </p:cNvSpPr>
          <p:nvPr>
            <p:ph type="body" idx="1"/>
          </p:nvPr>
        </p:nvSpPr>
        <p:spPr>
          <a:xfrm>
            <a:off x="1501026" y="2444234"/>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35" name="Google Shape;635;p64"/>
          <p:cNvSpPr txBox="1">
            <a:spLocks noGrp="1"/>
          </p:cNvSpPr>
          <p:nvPr>
            <p:ph type="body" idx="2"/>
          </p:nvPr>
        </p:nvSpPr>
        <p:spPr>
          <a:xfrm>
            <a:off x="5991742" y="2448697"/>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36" name="Google Shape;636;p64"/>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37" name="Google Shape;637;p64"/>
          <p:cNvSpPr txBox="1">
            <a:spLocks noGrp="1"/>
          </p:cNvSpPr>
          <p:nvPr>
            <p:ph type="subTitle" idx="3"/>
          </p:nvPr>
        </p:nvSpPr>
        <p:spPr>
          <a:xfrm>
            <a:off x="677100"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8" name="Google Shape;638;p64"/>
          <p:cNvSpPr txBox="1">
            <a:spLocks noGrp="1"/>
          </p:cNvSpPr>
          <p:nvPr>
            <p:ph type="subTitle" idx="4"/>
          </p:nvPr>
        </p:nvSpPr>
        <p:spPr>
          <a:xfrm>
            <a:off x="5088125"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Single Quiz Options 2 v2">
  <p:cSld name="CUSTOM_40">
    <p:spTree>
      <p:nvGrpSpPr>
        <p:cNvPr id="1" name="Shape 639"/>
        <p:cNvGrpSpPr/>
        <p:nvPr/>
      </p:nvGrpSpPr>
      <p:grpSpPr>
        <a:xfrm>
          <a:off x="0" y="0"/>
          <a:ext cx="0" cy="0"/>
          <a:chOff x="0" y="0"/>
          <a:chExt cx="0" cy="0"/>
        </a:xfrm>
      </p:grpSpPr>
      <p:sp>
        <p:nvSpPr>
          <p:cNvPr id="640" name="Google Shape;640;p65"/>
          <p:cNvSpPr txBox="1">
            <a:spLocks noGrp="1"/>
          </p:cNvSpPr>
          <p:nvPr>
            <p:ph type="title"/>
          </p:nvPr>
        </p:nvSpPr>
        <p:spPr>
          <a:xfrm>
            <a:off x="566250" y="2339775"/>
            <a:ext cx="39990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41" name="Google Shape;641;p65"/>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2" name="Google Shape;642;p65"/>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3" name="Google Shape;643;p65"/>
          <p:cNvSpPr txBox="1">
            <a:spLocks noGrp="1"/>
          </p:cNvSpPr>
          <p:nvPr>
            <p:ph type="body" idx="1"/>
          </p:nvPr>
        </p:nvSpPr>
        <p:spPr>
          <a:xfrm>
            <a:off x="6152675" y="15881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44" name="Google Shape;644;p65"/>
          <p:cNvSpPr txBox="1">
            <a:spLocks noGrp="1"/>
          </p:cNvSpPr>
          <p:nvPr>
            <p:ph type="body" idx="2"/>
          </p:nvPr>
        </p:nvSpPr>
        <p:spPr>
          <a:xfrm>
            <a:off x="6149725" y="307405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45" name="Google Shape;645;p65"/>
          <p:cNvSpPr txBox="1">
            <a:spLocks noGrp="1"/>
          </p:cNvSpPr>
          <p:nvPr>
            <p:ph type="subTitle" idx="3"/>
          </p:nvPr>
        </p:nvSpPr>
        <p:spPr>
          <a:xfrm>
            <a:off x="5647000" y="1614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46" name="Google Shape;646;p65"/>
          <p:cNvSpPr txBox="1">
            <a:spLocks noGrp="1"/>
          </p:cNvSpPr>
          <p:nvPr>
            <p:ph type="subTitle" idx="4"/>
          </p:nvPr>
        </p:nvSpPr>
        <p:spPr>
          <a:xfrm>
            <a:off x="5647000" y="30949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lide True False v1">
  <p:cSld name="CUSTOM_34">
    <p:spTree>
      <p:nvGrpSpPr>
        <p:cNvPr id="1" name="Shape 647"/>
        <p:cNvGrpSpPr/>
        <p:nvPr/>
      </p:nvGrpSpPr>
      <p:grpSpPr>
        <a:xfrm>
          <a:off x="0" y="0"/>
          <a:ext cx="0" cy="0"/>
          <a:chOff x="0" y="0"/>
          <a:chExt cx="0" cy="0"/>
        </a:xfrm>
      </p:grpSpPr>
      <p:sp>
        <p:nvSpPr>
          <p:cNvPr id="648" name="Google Shape;648;p66"/>
          <p:cNvSpPr/>
          <p:nvPr/>
        </p:nvSpPr>
        <p:spPr>
          <a:xfrm>
            <a:off x="5912625" y="3041863"/>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9" name="Google Shape;649;p66"/>
          <p:cNvSpPr/>
          <p:nvPr/>
        </p:nvSpPr>
        <p:spPr>
          <a:xfrm>
            <a:off x="6004575" y="3120763"/>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0" name="Google Shape;650;p66"/>
          <p:cNvSpPr txBox="1">
            <a:spLocks noGrp="1"/>
          </p:cNvSpPr>
          <p:nvPr>
            <p:ph type="title"/>
          </p:nvPr>
        </p:nvSpPr>
        <p:spPr>
          <a:xfrm>
            <a:off x="566250" y="2285400"/>
            <a:ext cx="40674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1" name="Google Shape;651;p66"/>
          <p:cNvSpPr/>
          <p:nvPr/>
        </p:nvSpPr>
        <p:spPr>
          <a:xfrm>
            <a:off x="5912625" y="1371138"/>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2" name="Google Shape;652;p66"/>
          <p:cNvSpPr/>
          <p:nvPr/>
        </p:nvSpPr>
        <p:spPr>
          <a:xfrm>
            <a:off x="6004575" y="1452588"/>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53" name="Google Shape;653;p66"/>
          <p:cNvGrpSpPr/>
          <p:nvPr/>
        </p:nvGrpSpPr>
        <p:grpSpPr>
          <a:xfrm rot="-2700000">
            <a:off x="6131098" y="1596259"/>
            <a:ext cx="348897" cy="200098"/>
            <a:chOff x="3876675" y="1766250"/>
            <a:chExt cx="348900" cy="200100"/>
          </a:xfrm>
        </p:grpSpPr>
        <p:sp>
          <p:nvSpPr>
            <p:cNvPr id="654" name="Google Shape;654;p66"/>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5" name="Google Shape;655;p66"/>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56" name="Google Shape;656;p66"/>
          <p:cNvGrpSpPr/>
          <p:nvPr/>
        </p:nvGrpSpPr>
        <p:grpSpPr>
          <a:xfrm>
            <a:off x="6142124" y="3258302"/>
            <a:ext cx="297600" cy="297600"/>
            <a:chOff x="3902424" y="2300989"/>
            <a:chExt cx="297600" cy="297600"/>
          </a:xfrm>
        </p:grpSpPr>
        <p:sp>
          <p:nvSpPr>
            <p:cNvPr id="657" name="Google Shape;657;p66"/>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8" name="Google Shape;658;p66"/>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59" name="Google Shape;659;p66"/>
          <p:cNvSpPr txBox="1">
            <a:spLocks noGrp="1"/>
          </p:cNvSpPr>
          <p:nvPr>
            <p:ph type="body" idx="1"/>
          </p:nvPr>
        </p:nvSpPr>
        <p:spPr>
          <a:xfrm>
            <a:off x="6661950" y="1452600"/>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60" name="Google Shape;660;p66"/>
          <p:cNvSpPr txBox="1">
            <a:spLocks noGrp="1"/>
          </p:cNvSpPr>
          <p:nvPr>
            <p:ph type="body" idx="2"/>
          </p:nvPr>
        </p:nvSpPr>
        <p:spPr>
          <a:xfrm>
            <a:off x="6694150" y="3120750"/>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True False v2">
  <p:cSld name="CUSTOM_34_1">
    <p:spTree>
      <p:nvGrpSpPr>
        <p:cNvPr id="1" name="Shape 661"/>
        <p:cNvGrpSpPr/>
        <p:nvPr/>
      </p:nvGrpSpPr>
      <p:grpSpPr>
        <a:xfrm>
          <a:off x="0" y="0"/>
          <a:ext cx="0" cy="0"/>
          <a:chOff x="0" y="0"/>
          <a:chExt cx="0" cy="0"/>
        </a:xfrm>
      </p:grpSpPr>
      <p:sp>
        <p:nvSpPr>
          <p:cNvPr id="662" name="Google Shape;662;p67"/>
          <p:cNvSpPr/>
          <p:nvPr/>
        </p:nvSpPr>
        <p:spPr>
          <a:xfrm>
            <a:off x="6292650" y="3465375"/>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3" name="Google Shape;663;p67"/>
          <p:cNvSpPr/>
          <p:nvPr/>
        </p:nvSpPr>
        <p:spPr>
          <a:xfrm>
            <a:off x="63846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4" name="Google Shape;664;p6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65" name="Google Shape;665;p67"/>
          <p:cNvSpPr/>
          <p:nvPr/>
        </p:nvSpPr>
        <p:spPr>
          <a:xfrm>
            <a:off x="566250" y="34628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6" name="Google Shape;666;p67"/>
          <p:cNvSpPr/>
          <p:nvPr/>
        </p:nvSpPr>
        <p:spPr>
          <a:xfrm>
            <a:off x="6582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67" name="Google Shape;667;p67"/>
          <p:cNvGrpSpPr/>
          <p:nvPr/>
        </p:nvGrpSpPr>
        <p:grpSpPr>
          <a:xfrm rot="-2700000">
            <a:off x="784723" y="3687946"/>
            <a:ext cx="348897" cy="200098"/>
            <a:chOff x="3876675" y="1766250"/>
            <a:chExt cx="348900" cy="200100"/>
          </a:xfrm>
        </p:grpSpPr>
        <p:sp>
          <p:nvSpPr>
            <p:cNvPr id="668" name="Google Shape;668;p67"/>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9" name="Google Shape;669;p67"/>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70" name="Google Shape;670;p67"/>
          <p:cNvGrpSpPr/>
          <p:nvPr/>
        </p:nvGrpSpPr>
        <p:grpSpPr>
          <a:xfrm>
            <a:off x="6522149" y="3681814"/>
            <a:ext cx="297600" cy="297600"/>
            <a:chOff x="3902424" y="2300989"/>
            <a:chExt cx="297600" cy="297600"/>
          </a:xfrm>
        </p:grpSpPr>
        <p:sp>
          <p:nvSpPr>
            <p:cNvPr id="671" name="Google Shape;671;p67"/>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2" name="Google Shape;672;p67"/>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73" name="Google Shape;673;p67"/>
          <p:cNvSpPr txBox="1">
            <a:spLocks noGrp="1"/>
          </p:cNvSpPr>
          <p:nvPr>
            <p:ph type="body" idx="1"/>
          </p:nvPr>
        </p:nvSpPr>
        <p:spPr>
          <a:xfrm>
            <a:off x="1331100" y="3544275"/>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74" name="Google Shape;674;p67"/>
          <p:cNvSpPr txBox="1">
            <a:spLocks noGrp="1"/>
          </p:cNvSpPr>
          <p:nvPr>
            <p:ph type="body" idx="2"/>
          </p:nvPr>
        </p:nvSpPr>
        <p:spPr>
          <a:xfrm>
            <a:off x="7041975" y="3541725"/>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lide True False v3">
  <p:cSld name="CUSTOM_34_1_1">
    <p:spTree>
      <p:nvGrpSpPr>
        <p:cNvPr id="1" name="Shape 675"/>
        <p:cNvGrpSpPr/>
        <p:nvPr/>
      </p:nvGrpSpPr>
      <p:grpSpPr>
        <a:xfrm>
          <a:off x="0" y="0"/>
          <a:ext cx="0" cy="0"/>
          <a:chOff x="0" y="0"/>
          <a:chExt cx="0" cy="0"/>
        </a:xfrm>
      </p:grpSpPr>
      <p:sp>
        <p:nvSpPr>
          <p:cNvPr id="676" name="Google Shape;676;p68"/>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7" name="Google Shape;677;p68"/>
          <p:cNvSpPr/>
          <p:nvPr/>
        </p:nvSpPr>
        <p:spPr>
          <a:xfrm>
            <a:off x="566250" y="520900"/>
            <a:ext cx="8040900" cy="3672300"/>
          </a:xfrm>
          <a:prstGeom prst="rect">
            <a:avLst/>
          </a:prstGeom>
          <a:solidFill>
            <a:schemeClr val="lt1"/>
          </a:solidFill>
          <a:ln w="9525" cap="flat" cmpd="sng">
            <a:solidFill>
              <a:schemeClr val="accent5"/>
            </a:solidFill>
            <a:prstDash val="solid"/>
            <a:round/>
            <a:headEnd type="none" w="sm" len="sm"/>
            <a:tailEnd type="none" w="sm" len="sm"/>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p:nvPr/>
        </p:nvSpPr>
        <p:spPr>
          <a:xfrm>
            <a:off x="4841575" y="3838475"/>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9" name="Google Shape;679;p68"/>
          <p:cNvSpPr/>
          <p:nvPr/>
        </p:nvSpPr>
        <p:spPr>
          <a:xfrm>
            <a:off x="493352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0" name="Google Shape;680;p68"/>
          <p:cNvSpPr txBox="1">
            <a:spLocks noGrp="1"/>
          </p:cNvSpPr>
          <p:nvPr>
            <p:ph type="title"/>
          </p:nvPr>
        </p:nvSpPr>
        <p:spPr>
          <a:xfrm>
            <a:off x="918800" y="833450"/>
            <a:ext cx="7316400" cy="2098500"/>
          </a:xfrm>
          <a:prstGeom prst="rect">
            <a:avLst/>
          </a:prstGeom>
        </p:spPr>
        <p:txBody>
          <a:bodyPr spcFirstLastPara="1" wrap="square" lIns="68575" tIns="68575" rIns="68575" bIns="6857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81" name="Google Shape;681;p68"/>
          <p:cNvSpPr/>
          <p:nvPr/>
        </p:nvSpPr>
        <p:spPr>
          <a:xfrm>
            <a:off x="2017325" y="38359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2" name="Google Shape;682;p68"/>
          <p:cNvSpPr/>
          <p:nvPr/>
        </p:nvSpPr>
        <p:spPr>
          <a:xfrm>
            <a:off x="210927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83" name="Google Shape;683;p68"/>
          <p:cNvGrpSpPr/>
          <p:nvPr/>
        </p:nvGrpSpPr>
        <p:grpSpPr>
          <a:xfrm rot="-2700000">
            <a:off x="2235798" y="4061046"/>
            <a:ext cx="348897" cy="200098"/>
            <a:chOff x="3876675" y="1766250"/>
            <a:chExt cx="348900" cy="200100"/>
          </a:xfrm>
        </p:grpSpPr>
        <p:sp>
          <p:nvSpPr>
            <p:cNvPr id="684" name="Google Shape;684;p68"/>
            <p:cNvSpPr/>
            <p:nvPr/>
          </p:nvSpPr>
          <p:spPr>
            <a:xfrm>
              <a:off x="3876700" y="1766250"/>
              <a:ext cx="72000" cy="200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5" name="Google Shape;685;p68"/>
            <p:cNvSpPr/>
            <p:nvPr/>
          </p:nvSpPr>
          <p:spPr>
            <a:xfrm rot="5400000">
              <a:off x="4015125" y="1755900"/>
              <a:ext cx="72000" cy="348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86" name="Google Shape;686;p68"/>
          <p:cNvGrpSpPr/>
          <p:nvPr/>
        </p:nvGrpSpPr>
        <p:grpSpPr>
          <a:xfrm>
            <a:off x="5071074" y="4054914"/>
            <a:ext cx="297600" cy="297600"/>
            <a:chOff x="3902424" y="2300989"/>
            <a:chExt cx="297600" cy="297600"/>
          </a:xfrm>
        </p:grpSpPr>
        <p:sp>
          <p:nvSpPr>
            <p:cNvPr id="687" name="Google Shape;687;p68"/>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8" name="Google Shape;688;p68"/>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89" name="Google Shape;689;p68"/>
          <p:cNvSpPr txBox="1">
            <a:spLocks noGrp="1"/>
          </p:cNvSpPr>
          <p:nvPr>
            <p:ph type="body" idx="1"/>
          </p:nvPr>
        </p:nvSpPr>
        <p:spPr>
          <a:xfrm>
            <a:off x="2772900" y="3917375"/>
            <a:ext cx="1394400" cy="572700"/>
          </a:xfrm>
          <a:prstGeom prst="rect">
            <a:avLst/>
          </a:prstGeom>
        </p:spPr>
        <p:txBody>
          <a:bodyPr spcFirstLastPara="1" wrap="square" lIns="68575" tIns="68575" rIns="68575" bIns="6857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90" name="Google Shape;690;p68"/>
          <p:cNvSpPr txBox="1">
            <a:spLocks noGrp="1"/>
          </p:cNvSpPr>
          <p:nvPr>
            <p:ph type="body" idx="2"/>
          </p:nvPr>
        </p:nvSpPr>
        <p:spPr>
          <a:xfrm>
            <a:off x="5609675" y="3914825"/>
            <a:ext cx="1394400" cy="572700"/>
          </a:xfrm>
          <a:prstGeom prst="rect">
            <a:avLst/>
          </a:prstGeom>
        </p:spPr>
        <p:txBody>
          <a:bodyPr spcFirstLastPara="1" wrap="square" lIns="68575" tIns="68575" rIns="68575" bIns="6857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lide with 4 items on timeline 1">
  <p:cSld name="Slide with 4 items on timeline 1">
    <p:spTree>
      <p:nvGrpSpPr>
        <p:cNvPr id="1" name="Shape 441"/>
        <p:cNvGrpSpPr/>
        <p:nvPr/>
      </p:nvGrpSpPr>
      <p:grpSpPr>
        <a:xfrm>
          <a:off x="0" y="0"/>
          <a:ext cx="0" cy="0"/>
          <a:chOff x="0" y="0"/>
          <a:chExt cx="0" cy="0"/>
        </a:xfrm>
      </p:grpSpPr>
      <p:sp>
        <p:nvSpPr>
          <p:cNvPr id="442" name="Google Shape;442;p47"/>
          <p:cNvSpPr txBox="1">
            <a:spLocks noGrp="1"/>
          </p:cNvSpPr>
          <p:nvPr>
            <p:ph type="title"/>
          </p:nvPr>
        </p:nvSpPr>
        <p:spPr>
          <a:xfrm>
            <a:off x="278250" y="445025"/>
            <a:ext cx="7803600" cy="4758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43" name="Google Shape;443;p47"/>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44" name="Google Shape;444;p47"/>
          <p:cNvSpPr txBox="1">
            <a:spLocks noGrp="1"/>
          </p:cNvSpPr>
          <p:nvPr>
            <p:ph type="body" idx="1"/>
          </p:nvPr>
        </p:nvSpPr>
        <p:spPr>
          <a:xfrm>
            <a:off x="2691118" y="1237550"/>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5" name="Google Shape;445;p47"/>
          <p:cNvSpPr txBox="1">
            <a:spLocks noGrp="1"/>
          </p:cNvSpPr>
          <p:nvPr>
            <p:ph type="body" idx="2"/>
          </p:nvPr>
        </p:nvSpPr>
        <p:spPr>
          <a:xfrm>
            <a:off x="2691118" y="22256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6" name="Google Shape;446;p47"/>
          <p:cNvSpPr txBox="1">
            <a:spLocks noGrp="1"/>
          </p:cNvSpPr>
          <p:nvPr>
            <p:ph type="body" idx="3"/>
          </p:nvPr>
        </p:nvSpPr>
        <p:spPr>
          <a:xfrm>
            <a:off x="2691103" y="32974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447" name="Google Shape;447;p47"/>
          <p:cNvCxnSpPr/>
          <p:nvPr/>
        </p:nvCxnSpPr>
        <p:spPr>
          <a:xfrm>
            <a:off x="2366100" y="1266800"/>
            <a:ext cx="0" cy="3606900"/>
          </a:xfrm>
          <a:prstGeom prst="straightConnector1">
            <a:avLst/>
          </a:prstGeom>
          <a:noFill/>
          <a:ln w="9525" cap="flat" cmpd="sng">
            <a:solidFill>
              <a:schemeClr val="lt2"/>
            </a:solidFill>
            <a:prstDash val="dash"/>
            <a:round/>
            <a:headEnd type="none" w="med" len="med"/>
            <a:tailEnd type="none" w="med" len="med"/>
          </a:ln>
        </p:spPr>
      </p:cxnSp>
      <p:sp>
        <p:nvSpPr>
          <p:cNvPr id="448" name="Google Shape;448;p47"/>
          <p:cNvSpPr/>
          <p:nvPr/>
        </p:nvSpPr>
        <p:spPr>
          <a:xfrm>
            <a:off x="2289750" y="149285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2289750" y="250027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2289750" y="35445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txBox="1">
            <a:spLocks noGrp="1"/>
          </p:cNvSpPr>
          <p:nvPr>
            <p:ph type="subTitle" idx="4"/>
          </p:nvPr>
        </p:nvSpPr>
        <p:spPr>
          <a:xfrm>
            <a:off x="203925" y="1404950"/>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452" name="Google Shape;452;p47"/>
          <p:cNvSpPr txBox="1">
            <a:spLocks noGrp="1"/>
          </p:cNvSpPr>
          <p:nvPr>
            <p:ph type="subTitle" idx="5"/>
          </p:nvPr>
        </p:nvSpPr>
        <p:spPr>
          <a:xfrm>
            <a:off x="203925" y="241237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3" name="Google Shape;453;p47"/>
          <p:cNvSpPr txBox="1">
            <a:spLocks noGrp="1"/>
          </p:cNvSpPr>
          <p:nvPr>
            <p:ph type="subTitle" idx="6"/>
          </p:nvPr>
        </p:nvSpPr>
        <p:spPr>
          <a:xfrm>
            <a:off x="203925" y="345662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4" name="Google Shape;454;p47"/>
          <p:cNvSpPr/>
          <p:nvPr/>
        </p:nvSpPr>
        <p:spPr>
          <a:xfrm>
            <a:off x="2289750" y="4329313"/>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txBox="1">
            <a:spLocks noGrp="1"/>
          </p:cNvSpPr>
          <p:nvPr>
            <p:ph type="body" idx="7"/>
          </p:nvPr>
        </p:nvSpPr>
        <p:spPr>
          <a:xfrm>
            <a:off x="2691103" y="40650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56" name="Google Shape;456;p47"/>
          <p:cNvSpPr txBox="1">
            <a:spLocks noGrp="1"/>
          </p:cNvSpPr>
          <p:nvPr>
            <p:ph type="subTitle" idx="8"/>
          </p:nvPr>
        </p:nvSpPr>
        <p:spPr>
          <a:xfrm>
            <a:off x="203925" y="423242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7" name="Google Shape;457;p47"/>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899359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0"/>
        <p:cNvGrpSpPr/>
        <p:nvPr/>
      </p:nvGrpSpPr>
      <p:grpSpPr>
        <a:xfrm>
          <a:off x="0" y="0"/>
          <a:ext cx="0" cy="0"/>
          <a:chOff x="0" y="0"/>
          <a:chExt cx="0" cy="0"/>
        </a:xfrm>
      </p:grpSpPr>
      <p:sp>
        <p:nvSpPr>
          <p:cNvPr id="51" name="Google Shape;51;p13"/>
          <p:cNvSpPr/>
          <p:nvPr/>
        </p:nvSpPr>
        <p:spPr>
          <a:xfrm>
            <a:off x="8620721" y="4740146"/>
            <a:ext cx="523200" cy="235200"/>
          </a:xfrm>
          <a:prstGeom prst="rect">
            <a:avLst/>
          </a:prstGeom>
          <a:gradFill>
            <a:gsLst>
              <a:gs pos="0">
                <a:schemeClr val="accent1"/>
              </a:gs>
              <a:gs pos="100000">
                <a:schemeClr val="accent2"/>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title"/>
          </p:nvPr>
        </p:nvSpPr>
        <p:spPr>
          <a:xfrm>
            <a:off x="571500" y="571500"/>
            <a:ext cx="8049000" cy="351000"/>
          </a:xfrm>
          <a:prstGeom prst="rect">
            <a:avLst/>
          </a:prstGeom>
          <a:noFill/>
          <a:ln>
            <a:noFill/>
          </a:ln>
        </p:spPr>
        <p:txBody>
          <a:bodyPr spcFirstLastPara="1" wrap="square" lIns="68575" tIns="68575" rIns="68575" bIns="68575" anchor="t" anchorCtr="0">
            <a:noAutofit/>
          </a:bodyPr>
          <a:lstStyle>
            <a:lvl1pPr lvl="0">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1pPr>
            <a:lvl2pPr lvl="1">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2pPr>
            <a:lvl3pPr lvl="2">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3pPr>
            <a:lvl4pPr lvl="3">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4pPr>
            <a:lvl5pPr lvl="4">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5pPr>
            <a:lvl6pPr lvl="5">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6pPr>
            <a:lvl7pPr lvl="6">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7pPr>
            <a:lvl8pPr lvl="7">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8pPr>
            <a:lvl9pPr lvl="8">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9pPr>
          </a:lstStyle>
          <a:p>
            <a:endParaRPr/>
          </a:p>
        </p:txBody>
      </p:sp>
      <p:sp>
        <p:nvSpPr>
          <p:cNvPr id="53" name="Google Shape;53;p13"/>
          <p:cNvSpPr txBox="1">
            <a:spLocks noGrp="1"/>
          </p:cNvSpPr>
          <p:nvPr>
            <p:ph type="body" idx="1"/>
          </p:nvPr>
        </p:nvSpPr>
        <p:spPr>
          <a:xfrm>
            <a:off x="571481" y="1726350"/>
            <a:ext cx="8049000" cy="2743200"/>
          </a:xfrm>
          <a:prstGeom prst="rect">
            <a:avLst/>
          </a:prstGeom>
          <a:noFill/>
          <a:ln>
            <a:noFill/>
          </a:ln>
        </p:spPr>
        <p:txBody>
          <a:bodyPr spcFirstLastPara="1" wrap="square" lIns="68575" tIns="68575" rIns="68575" bIns="68575" anchor="t" anchorCtr="0">
            <a:noAutofit/>
          </a:bodyPr>
          <a:lstStyle>
            <a:lvl1pPr marL="457200" lvl="0" indent="-298450">
              <a:lnSpc>
                <a:spcPct val="115000"/>
              </a:lnSpc>
              <a:spcBef>
                <a:spcPts val="0"/>
              </a:spcBef>
              <a:spcAft>
                <a:spcPts val="0"/>
              </a:spcAft>
              <a:buSzPts val="1100"/>
              <a:buFont typeface="Open Sans"/>
              <a:buChar char="●"/>
              <a:defRPr sz="1100">
                <a:latin typeface="Open Sans"/>
                <a:ea typeface="Open Sans"/>
                <a:cs typeface="Open Sans"/>
                <a:sym typeface="Open Sans"/>
              </a:defRPr>
            </a:lvl1pPr>
            <a:lvl2pPr marL="914400" lvl="1" indent="-298450">
              <a:lnSpc>
                <a:spcPct val="115000"/>
              </a:lnSpc>
              <a:spcBef>
                <a:spcPts val="0"/>
              </a:spcBef>
              <a:spcAft>
                <a:spcPts val="0"/>
              </a:spcAft>
              <a:buSzPts val="1100"/>
              <a:buFont typeface="Open Sans"/>
              <a:buChar char="○"/>
              <a:defRPr sz="1100">
                <a:latin typeface="Open Sans"/>
                <a:ea typeface="Open Sans"/>
                <a:cs typeface="Open Sans"/>
                <a:sym typeface="Open Sans"/>
              </a:defRPr>
            </a:lvl2pPr>
            <a:lvl3pPr marL="1371600" lvl="2" indent="-298450">
              <a:lnSpc>
                <a:spcPct val="115000"/>
              </a:lnSpc>
              <a:spcBef>
                <a:spcPts val="0"/>
              </a:spcBef>
              <a:spcAft>
                <a:spcPts val="0"/>
              </a:spcAft>
              <a:buSzPts val="1100"/>
              <a:buFont typeface="Open Sans"/>
              <a:buChar char="■"/>
              <a:defRPr sz="1100">
                <a:latin typeface="Open Sans"/>
                <a:ea typeface="Open Sans"/>
                <a:cs typeface="Open Sans"/>
                <a:sym typeface="Open Sans"/>
              </a:defRPr>
            </a:lvl3pPr>
            <a:lvl4pPr marL="1828800" lvl="3" indent="-298450">
              <a:lnSpc>
                <a:spcPct val="115000"/>
              </a:lnSpc>
              <a:spcBef>
                <a:spcPts val="0"/>
              </a:spcBef>
              <a:spcAft>
                <a:spcPts val="0"/>
              </a:spcAft>
              <a:buSzPts val="1100"/>
              <a:buFont typeface="Open Sans"/>
              <a:buChar char="●"/>
              <a:defRPr sz="1100">
                <a:latin typeface="Open Sans"/>
                <a:ea typeface="Open Sans"/>
                <a:cs typeface="Open Sans"/>
                <a:sym typeface="Open Sans"/>
              </a:defRPr>
            </a:lvl4pPr>
            <a:lvl5pPr marL="2286000" lvl="4" indent="-298450">
              <a:lnSpc>
                <a:spcPct val="115000"/>
              </a:lnSpc>
              <a:spcBef>
                <a:spcPts val="0"/>
              </a:spcBef>
              <a:spcAft>
                <a:spcPts val="0"/>
              </a:spcAft>
              <a:buSzPts val="1100"/>
              <a:buFont typeface="Open Sans"/>
              <a:buChar char="○"/>
              <a:defRPr sz="1100">
                <a:latin typeface="Open Sans"/>
                <a:ea typeface="Open Sans"/>
                <a:cs typeface="Open Sans"/>
                <a:sym typeface="Open Sans"/>
              </a:defRPr>
            </a:lvl5pPr>
            <a:lvl6pPr marL="2743200" lvl="5" indent="-298450">
              <a:lnSpc>
                <a:spcPct val="115000"/>
              </a:lnSpc>
              <a:spcBef>
                <a:spcPts val="0"/>
              </a:spcBef>
              <a:spcAft>
                <a:spcPts val="0"/>
              </a:spcAft>
              <a:buSzPts val="1100"/>
              <a:buFont typeface="Open Sans"/>
              <a:buChar char="■"/>
              <a:defRPr sz="1100">
                <a:latin typeface="Open Sans"/>
                <a:ea typeface="Open Sans"/>
                <a:cs typeface="Open Sans"/>
                <a:sym typeface="Open Sans"/>
              </a:defRPr>
            </a:lvl6pPr>
            <a:lvl7pPr marL="3200400" lvl="6" indent="-298450">
              <a:lnSpc>
                <a:spcPct val="115000"/>
              </a:lnSpc>
              <a:spcBef>
                <a:spcPts val="0"/>
              </a:spcBef>
              <a:spcAft>
                <a:spcPts val="0"/>
              </a:spcAft>
              <a:buSzPts val="1100"/>
              <a:buFont typeface="Open Sans"/>
              <a:buChar char="●"/>
              <a:defRPr sz="1100">
                <a:latin typeface="Open Sans"/>
                <a:ea typeface="Open Sans"/>
                <a:cs typeface="Open Sans"/>
                <a:sym typeface="Open Sans"/>
              </a:defRPr>
            </a:lvl7pPr>
            <a:lvl8pPr marL="3657600" lvl="7" indent="-298450">
              <a:lnSpc>
                <a:spcPct val="115000"/>
              </a:lnSpc>
              <a:spcBef>
                <a:spcPts val="0"/>
              </a:spcBef>
              <a:spcAft>
                <a:spcPts val="0"/>
              </a:spcAft>
              <a:buSzPts val="1100"/>
              <a:buFont typeface="Open Sans"/>
              <a:buChar char="○"/>
              <a:defRPr sz="1100">
                <a:latin typeface="Open Sans"/>
                <a:ea typeface="Open Sans"/>
                <a:cs typeface="Open Sans"/>
                <a:sym typeface="Open Sans"/>
              </a:defRPr>
            </a:lvl8pPr>
            <a:lvl9pPr marL="4114800" lvl="8" indent="-298450">
              <a:lnSpc>
                <a:spcPct val="115000"/>
              </a:lnSpc>
              <a:spcBef>
                <a:spcPts val="0"/>
              </a:spcBef>
              <a:spcAft>
                <a:spcPts val="0"/>
              </a:spcAft>
              <a:buSzPts val="1100"/>
              <a:buFont typeface="Open Sans"/>
              <a:buChar char="■"/>
              <a:defRPr sz="1100">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6"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0">
          <p15:clr>
            <a:srgbClr val="F26B43"/>
          </p15:clr>
        </p15:guide>
        <p15:guide id="2" pos="180">
          <p15:clr>
            <a:srgbClr val="F26B43"/>
          </p15:clr>
        </p15:guide>
        <p15:guide id="3" pos="5400">
          <p15:clr>
            <a:srgbClr val="F26B43"/>
          </p15:clr>
        </p15:guide>
        <p15:guide id="4" orient="horz" pos="3060">
          <p15:clr>
            <a:srgbClr val="F26B43"/>
          </p15:clr>
        </p15:guide>
        <p15:guide id="5" orient="horz" pos="360">
          <p15:clr>
            <a:srgbClr val="F26B43"/>
          </p15:clr>
        </p15:guide>
        <p15:guide id="6" pos="360">
          <p15:clr>
            <a:srgbClr val="F26B43"/>
          </p15:clr>
        </p15:guide>
        <p15:guide id="7" orient="horz" pos="2880">
          <p15:clr>
            <a:srgbClr val="F26B43"/>
          </p15:clr>
        </p15:guide>
        <p15:guide id="8" pos="55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6.xml"/><Relationship Id="rId5" Type="http://schemas.openxmlformats.org/officeDocument/2006/relationships/image" Target="../media/image27.png"/><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96" name="Google Shape;696;p6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5" name="Google Shape;715;p72"/>
          <p:cNvSpPr txBox="1">
            <a:spLocks noGrp="1"/>
          </p:cNvSpPr>
          <p:nvPr>
            <p:ph type="body" idx="1"/>
          </p:nvPr>
        </p:nvSpPr>
        <p:spPr>
          <a:xfrm>
            <a:off x="104776" y="115899"/>
            <a:ext cx="5642226" cy="4656125"/>
          </a:xfrm>
          <a:prstGeom prst="rect">
            <a:avLst/>
          </a:prstGeom>
        </p:spPr>
        <p:txBody>
          <a:bodyPr spcFirstLastPara="1" wrap="square" lIns="68575" tIns="68575" rIns="68575" bIns="68575" anchor="t" anchorCtr="0">
            <a:noAutofit/>
          </a:bodyPr>
          <a:lstStyle/>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Transport Layer</a:t>
            </a:r>
            <a:endParaRPr b="1" dirty="0"/>
          </a:p>
          <a:p>
            <a:pPr marL="0" lvl="0" indent="0" algn="just" rtl="0">
              <a:lnSpc>
                <a:spcPct val="150000"/>
              </a:lnSpc>
              <a:spcBef>
                <a:spcPts val="0"/>
              </a:spcBef>
              <a:spcAft>
                <a:spcPts val="0"/>
              </a:spcAft>
              <a:buNone/>
            </a:pPr>
            <a:r>
              <a:rPr lang="en" dirty="0"/>
              <a:t>The Transport layer manages end-to-end communication, ensuring complete data transfer through error detection and correction. It uses protocols like TCP and UDP.</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Session Layer</a:t>
            </a:r>
            <a:endParaRPr b="1" dirty="0"/>
          </a:p>
          <a:p>
            <a:pPr marL="0" lvl="0" indent="0" algn="just" rtl="0">
              <a:lnSpc>
                <a:spcPct val="150000"/>
              </a:lnSpc>
              <a:spcBef>
                <a:spcPts val="0"/>
              </a:spcBef>
              <a:spcAft>
                <a:spcPts val="0"/>
              </a:spcAft>
              <a:buNone/>
            </a:pPr>
            <a:r>
              <a:rPr lang="en" dirty="0"/>
              <a:t>The Session layer establishes, maintains, and terminates connections between applications. It manages sessions and controls data exchange.</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Presentation Layer</a:t>
            </a:r>
            <a:endParaRPr b="1" dirty="0"/>
          </a:p>
          <a:p>
            <a:pPr marL="0" lvl="0" indent="0" algn="just" rtl="0">
              <a:lnSpc>
                <a:spcPct val="150000"/>
              </a:lnSpc>
              <a:spcBef>
                <a:spcPts val="0"/>
              </a:spcBef>
              <a:spcAft>
                <a:spcPts val="0"/>
              </a:spcAft>
              <a:buNone/>
            </a:pPr>
            <a:r>
              <a:rPr lang="en" dirty="0"/>
              <a:t>The Presentation layer translates data formats, ensuring that data is presented in a readable format for the application layer. It handles encryption and compression.</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Application Layer</a:t>
            </a:r>
            <a:endParaRPr b="1" dirty="0"/>
          </a:p>
          <a:p>
            <a:pPr marL="0" lvl="0" indent="0" algn="just" rtl="0">
              <a:lnSpc>
                <a:spcPct val="150000"/>
              </a:lnSpc>
              <a:spcBef>
                <a:spcPts val="0"/>
              </a:spcBef>
              <a:spcAft>
                <a:spcPts val="0"/>
              </a:spcAft>
              <a:buNone/>
            </a:pPr>
            <a:r>
              <a:rPr lang="en" dirty="0"/>
              <a:t>The Application layer is the closest layer to the end user, providing network services to applications. It includes protocols like HTTP, FTP, and DNS.</a:t>
            </a:r>
            <a:endParaRPr dirty="0"/>
          </a:p>
          <a:p>
            <a:pPr marL="0" lvl="0" indent="0" algn="just" rtl="0">
              <a:lnSpc>
                <a:spcPct val="150000"/>
              </a:lnSpc>
              <a:spcBef>
                <a:spcPts val="0"/>
              </a:spcBef>
              <a:spcAft>
                <a:spcPts val="0"/>
              </a:spcAft>
              <a:buNone/>
            </a:pPr>
            <a:endParaRPr dirty="0"/>
          </a:p>
        </p:txBody>
      </p:sp>
      <p:pic>
        <p:nvPicPr>
          <p:cNvPr id="716" name="Google Shape;716;p72"/>
          <p:cNvPicPr preferRelativeResize="0">
            <a:picLocks noGrp="1"/>
          </p:cNvPicPr>
          <p:nvPr>
            <p:ph type="pic" idx="2"/>
          </p:nvPr>
        </p:nvPicPr>
        <p:blipFill>
          <a:blip r:embed="rId3">
            <a:alphaModFix/>
          </a:blip>
          <a:stretch>
            <a:fillRect/>
          </a:stretch>
        </p:blipFill>
        <p:spPr>
          <a:xfrm>
            <a:off x="5870827" y="851604"/>
            <a:ext cx="2701800" cy="34402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91DE-BE5A-8BD8-A4E2-2B9C911411B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D27197F-0103-F780-E1F8-E6D9037D384B}"/>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B412BE43-C7EF-BBB9-4DD0-91A113170405}"/>
              </a:ext>
            </a:extLst>
          </p:cNvPr>
          <p:cNvSpPr>
            <a:spLocks noGrp="1"/>
          </p:cNvSpPr>
          <p:nvPr>
            <p:ph type="pic" idx="2"/>
          </p:nvPr>
        </p:nvSpPr>
        <p:spPr/>
      </p:sp>
    </p:spTree>
    <p:extLst>
      <p:ext uri="{BB962C8B-B14F-4D97-AF65-F5344CB8AC3E}">
        <p14:creationId xmlns:p14="http://schemas.microsoft.com/office/powerpoint/2010/main" val="89872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4"/>
          <p:cNvSpPr txBox="1">
            <a:spLocks noGrp="1"/>
          </p:cNvSpPr>
          <p:nvPr>
            <p:ph type="title"/>
          </p:nvPr>
        </p:nvSpPr>
        <p:spPr>
          <a:xfrm>
            <a:off x="566249" y="445025"/>
            <a:ext cx="6516721"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Introduction to the TCP/IP Model</a:t>
            </a:r>
            <a:endParaRPr b="1" dirty="0"/>
          </a:p>
        </p:txBody>
      </p:sp>
      <p:sp>
        <p:nvSpPr>
          <p:cNvPr id="729" name="Google Shape;729;p74"/>
          <p:cNvSpPr txBox="1">
            <a:spLocks noGrp="1"/>
          </p:cNvSpPr>
          <p:nvPr>
            <p:ph type="body" idx="1"/>
          </p:nvPr>
        </p:nvSpPr>
        <p:spPr>
          <a:xfrm>
            <a:off x="219075" y="945425"/>
            <a:ext cx="5543095" cy="3717800"/>
          </a:xfrm>
          <a:prstGeom prst="rect">
            <a:avLst/>
          </a:prstGeom>
        </p:spPr>
        <p:txBody>
          <a:bodyPr spcFirstLastPara="1" wrap="square" lIns="68575" tIns="68575" rIns="68575" bIns="68575" anchor="t" anchorCtr="0">
            <a:noAutofit/>
          </a:bodyPr>
          <a:lstStyle/>
          <a:p>
            <a:pPr marL="0" lvl="0" indent="0" algn="just" rtl="0">
              <a:lnSpc>
                <a:spcPct val="150000"/>
              </a:lnSpc>
              <a:spcBef>
                <a:spcPts val="0"/>
              </a:spcBef>
              <a:spcAft>
                <a:spcPts val="0"/>
              </a:spcAft>
              <a:buNone/>
            </a:pPr>
            <a:r>
              <a:rPr lang="en" b="1" dirty="0"/>
              <a:t>Overview of the TCP/IP Model</a:t>
            </a:r>
            <a:endParaRPr b="1" dirty="0"/>
          </a:p>
          <a:p>
            <a:pPr marL="0" lvl="0" indent="0" algn="just" rtl="0">
              <a:lnSpc>
                <a:spcPct val="150000"/>
              </a:lnSpc>
              <a:spcBef>
                <a:spcPts val="0"/>
              </a:spcBef>
              <a:spcAft>
                <a:spcPts val="0"/>
              </a:spcAft>
              <a:buNone/>
            </a:pPr>
            <a:r>
              <a:rPr lang="en" dirty="0"/>
              <a:t>The TCP/IP model is a concise framework for understanding networking protocols and architecture, consisting of four layers that correspond to the OSI model's seven layers.</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Historical Background</a:t>
            </a:r>
            <a:endParaRPr b="1" dirty="0"/>
          </a:p>
          <a:p>
            <a:pPr marL="0" lvl="0" indent="0" algn="just" rtl="0">
              <a:lnSpc>
                <a:spcPct val="150000"/>
              </a:lnSpc>
              <a:spcBef>
                <a:spcPts val="0"/>
              </a:spcBef>
              <a:spcAft>
                <a:spcPts val="0"/>
              </a:spcAft>
              <a:buNone/>
            </a:pPr>
            <a:r>
              <a:rPr lang="en" dirty="0"/>
              <a:t>Developed in the 1970s, TCP/IP was designed to facilitate communication over the Internet. It has become the dominant protocol suite due to its robustness and flexibility.</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Essential in Modern Networking</a:t>
            </a:r>
            <a:endParaRPr b="1" dirty="0"/>
          </a:p>
          <a:p>
            <a:pPr marL="0" lvl="0" indent="0" algn="just" rtl="0">
              <a:lnSpc>
                <a:spcPct val="150000"/>
              </a:lnSpc>
              <a:spcBef>
                <a:spcPts val="0"/>
              </a:spcBef>
              <a:spcAft>
                <a:spcPts val="0"/>
              </a:spcAft>
              <a:buNone/>
            </a:pPr>
            <a:r>
              <a:rPr lang="en" dirty="0"/>
              <a:t>The TCP/IP model is essential for modern networking, enabling devices to communicate over the Internet and supporting a wide range of applications and services.</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IN" dirty="0"/>
              <a:t>\</a:t>
            </a:r>
            <a:endParaRPr dirty="0"/>
          </a:p>
        </p:txBody>
      </p:sp>
      <p:pic>
        <p:nvPicPr>
          <p:cNvPr id="730" name="Google Shape;730;p74"/>
          <p:cNvPicPr preferRelativeResize="0">
            <a:picLocks noGrp="1"/>
          </p:cNvPicPr>
          <p:nvPr>
            <p:ph type="pic" idx="2"/>
          </p:nvPr>
        </p:nvPicPr>
        <p:blipFill>
          <a:blip r:embed="rId3">
            <a:alphaModFix/>
          </a:blip>
          <a:stretch>
            <a:fillRect/>
          </a:stretch>
        </p:blipFill>
        <p:spPr>
          <a:xfrm>
            <a:off x="5870827" y="1439293"/>
            <a:ext cx="2701800" cy="22649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a:extLst>
            <a:ext uri="{FF2B5EF4-FFF2-40B4-BE49-F238E27FC236}">
              <a16:creationId xmlns:a16="http://schemas.microsoft.com/office/drawing/2014/main" id="{8D2D176E-D8F6-1D27-91AA-D5F7CF9A6826}"/>
            </a:ext>
          </a:extLst>
        </p:cNvPr>
        <p:cNvGrpSpPr/>
        <p:nvPr/>
      </p:nvGrpSpPr>
      <p:grpSpPr>
        <a:xfrm>
          <a:off x="0" y="0"/>
          <a:ext cx="0" cy="0"/>
          <a:chOff x="0" y="0"/>
          <a:chExt cx="0" cy="0"/>
        </a:xfrm>
      </p:grpSpPr>
      <p:sp>
        <p:nvSpPr>
          <p:cNvPr id="729" name="Google Shape;729;p74">
            <a:extLst>
              <a:ext uri="{FF2B5EF4-FFF2-40B4-BE49-F238E27FC236}">
                <a16:creationId xmlns:a16="http://schemas.microsoft.com/office/drawing/2014/main" id="{D1928677-871C-03D2-549C-8C97C37ECC5F}"/>
              </a:ext>
            </a:extLst>
          </p:cNvPr>
          <p:cNvSpPr txBox="1">
            <a:spLocks noGrp="1"/>
          </p:cNvSpPr>
          <p:nvPr>
            <p:ph type="body" idx="1"/>
          </p:nvPr>
        </p:nvSpPr>
        <p:spPr>
          <a:xfrm>
            <a:off x="85852" y="334600"/>
            <a:ext cx="6133973" cy="4474300"/>
          </a:xfrm>
          <a:prstGeom prst="rect">
            <a:avLst/>
          </a:prstGeom>
        </p:spPr>
        <p:txBody>
          <a:bodyPr spcFirstLastPara="1" wrap="square" lIns="68575" tIns="68575" rIns="68575" bIns="68575" anchor="t" anchorCtr="0">
            <a:noAutofit/>
          </a:bodyPr>
          <a:lstStyle/>
          <a:p>
            <a:pPr marL="0" lvl="0" indent="0" algn="just" rtl="0">
              <a:lnSpc>
                <a:spcPct val="200000"/>
              </a:lnSpc>
              <a:spcBef>
                <a:spcPts val="0"/>
              </a:spcBef>
              <a:spcAft>
                <a:spcPts val="0"/>
              </a:spcAft>
              <a:buNone/>
            </a:pPr>
            <a:r>
              <a:rPr lang="en" b="1" dirty="0"/>
              <a:t>Comparison to the OSI Model</a:t>
            </a:r>
            <a:endParaRPr b="1" dirty="0"/>
          </a:p>
          <a:p>
            <a:pPr marL="0" lvl="0" indent="0" algn="just" rtl="0">
              <a:lnSpc>
                <a:spcPct val="200000"/>
              </a:lnSpc>
              <a:spcBef>
                <a:spcPts val="0"/>
              </a:spcBef>
              <a:spcAft>
                <a:spcPts val="0"/>
              </a:spcAft>
              <a:buNone/>
            </a:pPr>
            <a:r>
              <a:rPr lang="en" dirty="0"/>
              <a:t>While the OSI model provides a detailed framework, the TCP/IP model is more streamlined, focusing on the practical implementation of protocols in real-world scenarios.</a:t>
            </a:r>
            <a:endParaRPr dirty="0"/>
          </a:p>
          <a:p>
            <a:pPr marL="0" lvl="0" indent="0" algn="just" rtl="0">
              <a:lnSpc>
                <a:spcPct val="200000"/>
              </a:lnSpc>
              <a:spcBef>
                <a:spcPts val="0"/>
              </a:spcBef>
              <a:spcAft>
                <a:spcPts val="0"/>
              </a:spcAft>
              <a:buNone/>
            </a:pPr>
            <a:endParaRPr dirty="0"/>
          </a:p>
          <a:p>
            <a:pPr marL="0" lvl="0" indent="0" algn="just" rtl="0">
              <a:lnSpc>
                <a:spcPct val="200000"/>
              </a:lnSpc>
              <a:spcBef>
                <a:spcPts val="0"/>
              </a:spcBef>
              <a:spcAft>
                <a:spcPts val="0"/>
              </a:spcAft>
              <a:buNone/>
            </a:pPr>
            <a:r>
              <a:rPr lang="en" b="1" dirty="0"/>
              <a:t>Layers of the TCP/IP Model</a:t>
            </a:r>
            <a:endParaRPr b="1" dirty="0"/>
          </a:p>
          <a:p>
            <a:pPr marL="0" lvl="0" indent="0" algn="just" rtl="0">
              <a:lnSpc>
                <a:spcPct val="200000"/>
              </a:lnSpc>
              <a:spcBef>
                <a:spcPts val="0"/>
              </a:spcBef>
              <a:spcAft>
                <a:spcPts val="0"/>
              </a:spcAft>
              <a:buNone/>
            </a:pPr>
            <a:r>
              <a:rPr lang="en" dirty="0"/>
              <a:t>The TCP/IP model consists of four layers: </a:t>
            </a:r>
          </a:p>
          <a:p>
            <a:pPr marL="228600" lvl="0" indent="-228600" algn="just" rtl="0">
              <a:lnSpc>
                <a:spcPct val="200000"/>
              </a:lnSpc>
              <a:spcBef>
                <a:spcPts val="0"/>
              </a:spcBef>
              <a:spcAft>
                <a:spcPts val="0"/>
              </a:spcAft>
              <a:buFont typeface="+mj-lt"/>
              <a:buAutoNum type="arabicPeriod"/>
            </a:pPr>
            <a:r>
              <a:rPr lang="en" b="1" dirty="0"/>
              <a:t>Link Layer</a:t>
            </a:r>
            <a:r>
              <a:rPr lang="en" dirty="0"/>
              <a:t>: Corresponds to the OSI's Physical and Data Link layers. </a:t>
            </a:r>
          </a:p>
          <a:p>
            <a:pPr marL="228600" lvl="0" indent="-228600" algn="just" rtl="0">
              <a:lnSpc>
                <a:spcPct val="200000"/>
              </a:lnSpc>
              <a:spcBef>
                <a:spcPts val="0"/>
              </a:spcBef>
              <a:spcAft>
                <a:spcPts val="0"/>
              </a:spcAft>
              <a:buFont typeface="+mj-lt"/>
              <a:buAutoNum type="arabicPeriod"/>
            </a:pPr>
            <a:r>
              <a:rPr lang="en" b="1" dirty="0"/>
              <a:t>Internet Layer</a:t>
            </a:r>
            <a:r>
              <a:rPr lang="en" dirty="0"/>
              <a:t>: Corresponds to the OSI's Network layer. </a:t>
            </a:r>
          </a:p>
          <a:p>
            <a:pPr marL="228600" lvl="0" indent="-228600" algn="just" rtl="0">
              <a:lnSpc>
                <a:spcPct val="200000"/>
              </a:lnSpc>
              <a:spcBef>
                <a:spcPts val="0"/>
              </a:spcBef>
              <a:spcAft>
                <a:spcPts val="0"/>
              </a:spcAft>
              <a:buFont typeface="+mj-lt"/>
              <a:buAutoNum type="arabicPeriod"/>
            </a:pPr>
            <a:r>
              <a:rPr lang="en" b="1" dirty="0"/>
              <a:t>Transport Layer</a:t>
            </a:r>
            <a:r>
              <a:rPr lang="en" dirty="0"/>
              <a:t>: Corresponds to the OSI's Transport layer. </a:t>
            </a:r>
          </a:p>
          <a:p>
            <a:pPr marL="228600" lvl="0" indent="-228600" algn="just" rtl="0">
              <a:lnSpc>
                <a:spcPct val="200000"/>
              </a:lnSpc>
              <a:spcBef>
                <a:spcPts val="0"/>
              </a:spcBef>
              <a:spcAft>
                <a:spcPts val="0"/>
              </a:spcAft>
              <a:buFont typeface="+mj-lt"/>
              <a:buAutoNum type="arabicPeriod"/>
            </a:pPr>
            <a:r>
              <a:rPr lang="en" b="1" dirty="0"/>
              <a:t>Application Layer</a:t>
            </a:r>
            <a:r>
              <a:rPr lang="en" dirty="0"/>
              <a:t>: Corresponds to the OSI's Session, Presentation, and Application layers.</a:t>
            </a:r>
            <a:endParaRPr dirty="0"/>
          </a:p>
          <a:p>
            <a:pPr marL="0" lvl="0" indent="0" algn="just" rtl="0">
              <a:lnSpc>
                <a:spcPct val="200000"/>
              </a:lnSpc>
              <a:spcBef>
                <a:spcPts val="0"/>
              </a:spcBef>
              <a:spcAft>
                <a:spcPts val="0"/>
              </a:spcAft>
              <a:buNone/>
            </a:pPr>
            <a:endParaRPr dirty="0"/>
          </a:p>
        </p:txBody>
      </p:sp>
      <p:pic>
        <p:nvPicPr>
          <p:cNvPr id="730" name="Google Shape;730;p74">
            <a:extLst>
              <a:ext uri="{FF2B5EF4-FFF2-40B4-BE49-F238E27FC236}">
                <a16:creationId xmlns:a16="http://schemas.microsoft.com/office/drawing/2014/main" id="{54450A91-D984-5158-F71D-636A64A4D383}"/>
              </a:ext>
            </a:extLst>
          </p:cNvPr>
          <p:cNvPicPr preferRelativeResize="0">
            <a:picLocks noGrp="1"/>
          </p:cNvPicPr>
          <p:nvPr>
            <p:ph type="pic" idx="2"/>
          </p:nvPr>
        </p:nvPicPr>
        <p:blipFill>
          <a:blip r:embed="rId3">
            <a:alphaModFix/>
          </a:blip>
          <a:stretch>
            <a:fillRect/>
          </a:stretch>
        </p:blipFill>
        <p:spPr>
          <a:xfrm>
            <a:off x="6219824" y="933451"/>
            <a:ext cx="2838323" cy="2514600"/>
          </a:xfrm>
          <a:prstGeom prst="rect">
            <a:avLst/>
          </a:prstGeom>
        </p:spPr>
      </p:pic>
    </p:spTree>
    <p:extLst>
      <p:ext uri="{BB962C8B-B14F-4D97-AF65-F5344CB8AC3E}">
        <p14:creationId xmlns:p14="http://schemas.microsoft.com/office/powerpoint/2010/main" val="361842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4">
          <a:extLst>
            <a:ext uri="{FF2B5EF4-FFF2-40B4-BE49-F238E27FC236}">
              <a16:creationId xmlns:a16="http://schemas.microsoft.com/office/drawing/2014/main" id="{E8FD78EE-3CDD-4896-0FB5-2FC1ED168E5D}"/>
            </a:ext>
          </a:extLst>
        </p:cNvPr>
        <p:cNvGrpSpPr/>
        <p:nvPr/>
      </p:nvGrpSpPr>
      <p:grpSpPr>
        <a:xfrm>
          <a:off x="0" y="0"/>
          <a:ext cx="0" cy="0"/>
          <a:chOff x="0" y="0"/>
          <a:chExt cx="0" cy="0"/>
        </a:xfrm>
      </p:grpSpPr>
      <p:sp>
        <p:nvSpPr>
          <p:cNvPr id="735" name="Google Shape;735;p75">
            <a:extLst>
              <a:ext uri="{FF2B5EF4-FFF2-40B4-BE49-F238E27FC236}">
                <a16:creationId xmlns:a16="http://schemas.microsoft.com/office/drawing/2014/main" id="{41DDC769-549B-ADA7-FAE7-1FE9B7E03810}"/>
              </a:ext>
            </a:extLst>
          </p:cNvPr>
          <p:cNvSpPr txBox="1">
            <a:spLocks noGrp="1"/>
          </p:cNvSpPr>
          <p:nvPr>
            <p:ph type="title"/>
          </p:nvPr>
        </p:nvSpPr>
        <p:spPr>
          <a:xfrm>
            <a:off x="566249" y="445025"/>
            <a:ext cx="5224949"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Practical Implementation of TCP/IP</a:t>
            </a:r>
            <a:endParaRPr b="1" dirty="0"/>
          </a:p>
        </p:txBody>
      </p:sp>
      <p:sp>
        <p:nvSpPr>
          <p:cNvPr id="736" name="Google Shape;736;p75">
            <a:extLst>
              <a:ext uri="{FF2B5EF4-FFF2-40B4-BE49-F238E27FC236}">
                <a16:creationId xmlns:a16="http://schemas.microsoft.com/office/drawing/2014/main" id="{99217D5F-8A7A-52D4-58DC-DAB2AFDCD182}"/>
              </a:ext>
            </a:extLst>
          </p:cNvPr>
          <p:cNvSpPr txBox="1">
            <a:spLocks noGrp="1"/>
          </p:cNvSpPr>
          <p:nvPr>
            <p:ph type="body" idx="1"/>
          </p:nvPr>
        </p:nvSpPr>
        <p:spPr>
          <a:xfrm>
            <a:off x="566250" y="1382725"/>
            <a:ext cx="5224950" cy="3280500"/>
          </a:xfrm>
          <a:prstGeom prst="rect">
            <a:avLst/>
          </a:prstGeom>
        </p:spPr>
        <p:txBody>
          <a:bodyPr spcFirstLastPara="1" wrap="square" lIns="68575" tIns="68575" rIns="68575" bIns="68575" anchor="t" anchorCtr="0">
            <a:noAutofit/>
          </a:bodyPr>
          <a:lstStyle/>
          <a:p>
            <a:pPr marL="0" lvl="0" indent="0" algn="just" rtl="0">
              <a:lnSpc>
                <a:spcPct val="150000"/>
              </a:lnSpc>
              <a:spcBef>
                <a:spcPts val="0"/>
              </a:spcBef>
              <a:spcAft>
                <a:spcPts val="0"/>
              </a:spcAft>
              <a:buNone/>
            </a:pPr>
            <a:r>
              <a:rPr lang="en" b="1" dirty="0"/>
              <a:t>Everyday Use of TCP/IP</a:t>
            </a:r>
            <a:endParaRPr b="1" dirty="0"/>
          </a:p>
          <a:p>
            <a:pPr marL="0" lvl="0" indent="0" algn="just" rtl="0">
              <a:lnSpc>
                <a:spcPct val="150000"/>
              </a:lnSpc>
              <a:spcBef>
                <a:spcPts val="0"/>
              </a:spcBef>
              <a:spcAft>
                <a:spcPts val="0"/>
              </a:spcAft>
              <a:buNone/>
            </a:pPr>
            <a:r>
              <a:rPr lang="en" dirty="0"/>
              <a:t>TCP/IP is the backbone of the Internet, enabling a wide range of applications and services that we use daily.</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Web Browsing</a:t>
            </a:r>
            <a:endParaRPr b="1" dirty="0"/>
          </a:p>
          <a:p>
            <a:pPr marL="0" lvl="0" indent="0" algn="just" rtl="0">
              <a:lnSpc>
                <a:spcPct val="150000"/>
              </a:lnSpc>
              <a:spcBef>
                <a:spcPts val="0"/>
              </a:spcBef>
              <a:spcAft>
                <a:spcPts val="0"/>
              </a:spcAft>
              <a:buNone/>
            </a:pPr>
            <a:r>
              <a:rPr lang="en" dirty="0"/>
              <a:t>When you access a website, your browser uses HTTP over TCP/IP to request web pages from servers, facilitating the exchange of information.</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Email Communication</a:t>
            </a:r>
            <a:endParaRPr b="1" dirty="0"/>
          </a:p>
          <a:p>
            <a:pPr marL="0" lvl="0" indent="0" algn="just" rtl="0">
              <a:lnSpc>
                <a:spcPct val="150000"/>
              </a:lnSpc>
              <a:spcBef>
                <a:spcPts val="0"/>
              </a:spcBef>
              <a:spcAft>
                <a:spcPts val="0"/>
              </a:spcAft>
              <a:buNone/>
            </a:pPr>
            <a:r>
              <a:rPr lang="en" dirty="0"/>
              <a:t>Email protocols like SMTP and POP3 operate over TCP/IP, allowing users to send and receive messages seamlessly.</a:t>
            </a:r>
            <a:endParaRPr dirty="0"/>
          </a:p>
        </p:txBody>
      </p:sp>
      <p:pic>
        <p:nvPicPr>
          <p:cNvPr id="737" name="Google Shape;737;p75">
            <a:extLst>
              <a:ext uri="{FF2B5EF4-FFF2-40B4-BE49-F238E27FC236}">
                <a16:creationId xmlns:a16="http://schemas.microsoft.com/office/drawing/2014/main" id="{417EA099-2F9C-F989-DD20-CF38D326A425}"/>
              </a:ext>
            </a:extLst>
          </p:cNvPr>
          <p:cNvPicPr preferRelativeResize="0">
            <a:picLocks noGrp="1"/>
          </p:cNvPicPr>
          <p:nvPr>
            <p:ph type="pic" idx="2"/>
          </p:nvPr>
        </p:nvPicPr>
        <p:blipFill>
          <a:blip r:embed="rId3">
            <a:alphaModFix/>
          </a:blip>
          <a:stretch>
            <a:fillRect/>
          </a:stretch>
        </p:blipFill>
        <p:spPr>
          <a:xfrm>
            <a:off x="5870827" y="1525603"/>
            <a:ext cx="2701800" cy="2092294"/>
          </a:xfrm>
          <a:prstGeom prst="rect">
            <a:avLst/>
          </a:prstGeom>
        </p:spPr>
      </p:pic>
    </p:spTree>
    <p:extLst>
      <p:ext uri="{BB962C8B-B14F-4D97-AF65-F5344CB8AC3E}">
        <p14:creationId xmlns:p14="http://schemas.microsoft.com/office/powerpoint/2010/main" val="296569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6" name="Google Shape;736;p75"/>
          <p:cNvSpPr txBox="1">
            <a:spLocks noGrp="1"/>
          </p:cNvSpPr>
          <p:nvPr>
            <p:ph type="body" idx="1"/>
          </p:nvPr>
        </p:nvSpPr>
        <p:spPr>
          <a:xfrm>
            <a:off x="280499" y="337396"/>
            <a:ext cx="5590327" cy="4387003"/>
          </a:xfrm>
          <a:prstGeom prst="rect">
            <a:avLst/>
          </a:prstGeom>
        </p:spPr>
        <p:txBody>
          <a:bodyPr spcFirstLastPara="1" wrap="square" lIns="68575" tIns="68575" rIns="68575" bIns="68575" anchor="t" anchorCtr="0">
            <a:noAutofit/>
          </a:bodyPr>
          <a:lstStyle/>
          <a:p>
            <a:pPr marL="0" lvl="0" indent="0" algn="l" rtl="0">
              <a:lnSpc>
                <a:spcPct val="200000"/>
              </a:lnSpc>
              <a:spcBef>
                <a:spcPts val="0"/>
              </a:spcBef>
              <a:spcAft>
                <a:spcPts val="0"/>
              </a:spcAft>
              <a:buNone/>
            </a:pPr>
            <a:r>
              <a:rPr lang="en" b="1" dirty="0"/>
              <a:t>File Transfers</a:t>
            </a:r>
            <a:endParaRPr b="1" dirty="0"/>
          </a:p>
          <a:p>
            <a:pPr marL="0" lvl="0" indent="0" algn="l" rtl="0">
              <a:lnSpc>
                <a:spcPct val="200000"/>
              </a:lnSpc>
              <a:spcBef>
                <a:spcPts val="0"/>
              </a:spcBef>
              <a:spcAft>
                <a:spcPts val="0"/>
              </a:spcAft>
              <a:buNone/>
            </a:pPr>
            <a:r>
              <a:rPr lang="en" dirty="0"/>
              <a:t>Protocols like FTP and SFTP enable file transfers over TCP/IP, allowing users to upload and download files from servers.</a:t>
            </a:r>
            <a:endParaRPr dirty="0"/>
          </a:p>
          <a:p>
            <a:pPr marL="0" lvl="0" indent="0" algn="l" rtl="0">
              <a:lnSpc>
                <a:spcPct val="200000"/>
              </a:lnSpc>
              <a:spcBef>
                <a:spcPts val="0"/>
              </a:spcBef>
              <a:spcAft>
                <a:spcPts val="0"/>
              </a:spcAft>
              <a:buNone/>
            </a:pPr>
            <a:endParaRPr dirty="0"/>
          </a:p>
          <a:p>
            <a:pPr marL="0" lvl="0" indent="0" algn="l" rtl="0">
              <a:lnSpc>
                <a:spcPct val="200000"/>
              </a:lnSpc>
              <a:spcBef>
                <a:spcPts val="0"/>
              </a:spcBef>
              <a:spcAft>
                <a:spcPts val="0"/>
              </a:spcAft>
              <a:buNone/>
            </a:pPr>
            <a:r>
              <a:rPr lang="en" b="1" dirty="0"/>
              <a:t>Streaming Services</a:t>
            </a:r>
            <a:endParaRPr b="1" dirty="0"/>
          </a:p>
          <a:p>
            <a:pPr marL="0" lvl="0" indent="0" algn="l" rtl="0">
              <a:lnSpc>
                <a:spcPct val="200000"/>
              </a:lnSpc>
              <a:spcBef>
                <a:spcPts val="0"/>
              </a:spcBef>
              <a:spcAft>
                <a:spcPts val="0"/>
              </a:spcAft>
              <a:buNone/>
            </a:pPr>
            <a:r>
              <a:rPr lang="en" dirty="0"/>
              <a:t>Streaming platforms utilize TCP/IP to deliver audio and video content, ensuring smooth playback and minimal buffering.</a:t>
            </a:r>
            <a:endParaRPr dirty="0"/>
          </a:p>
          <a:p>
            <a:pPr marL="0" lvl="0" indent="0" algn="l" rtl="0">
              <a:lnSpc>
                <a:spcPct val="200000"/>
              </a:lnSpc>
              <a:spcBef>
                <a:spcPts val="0"/>
              </a:spcBef>
              <a:spcAft>
                <a:spcPts val="0"/>
              </a:spcAft>
              <a:buNone/>
            </a:pPr>
            <a:endParaRPr dirty="0"/>
          </a:p>
          <a:p>
            <a:pPr marL="0" lvl="0" indent="0" algn="l" rtl="0">
              <a:lnSpc>
                <a:spcPct val="200000"/>
              </a:lnSpc>
              <a:spcBef>
                <a:spcPts val="0"/>
              </a:spcBef>
              <a:spcAft>
                <a:spcPts val="0"/>
              </a:spcAft>
              <a:buNone/>
            </a:pPr>
            <a:r>
              <a:rPr lang="en" b="1" dirty="0"/>
              <a:t>Summary</a:t>
            </a:r>
            <a:endParaRPr b="1" dirty="0"/>
          </a:p>
          <a:p>
            <a:pPr marL="0" lvl="0" indent="0" algn="l" rtl="0">
              <a:lnSpc>
                <a:spcPct val="200000"/>
              </a:lnSpc>
              <a:spcBef>
                <a:spcPts val="0"/>
              </a:spcBef>
              <a:spcAft>
                <a:spcPts val="0"/>
              </a:spcAft>
              <a:buNone/>
            </a:pPr>
            <a:r>
              <a:rPr lang="en" dirty="0"/>
              <a:t>TCP/IP is integral to daily Internet operations, enabling various applications and services that enhance our online experiences.</a:t>
            </a:r>
            <a:endParaRPr dirty="0"/>
          </a:p>
          <a:p>
            <a:pPr marL="0" lvl="0" indent="0" algn="l" rtl="0">
              <a:lnSpc>
                <a:spcPct val="200000"/>
              </a:lnSpc>
              <a:spcBef>
                <a:spcPts val="0"/>
              </a:spcBef>
              <a:spcAft>
                <a:spcPts val="0"/>
              </a:spcAft>
              <a:buNone/>
            </a:pPr>
            <a:endParaRPr dirty="0"/>
          </a:p>
        </p:txBody>
      </p:sp>
      <p:pic>
        <p:nvPicPr>
          <p:cNvPr id="737" name="Google Shape;737;p75"/>
          <p:cNvPicPr preferRelativeResize="0">
            <a:picLocks noGrp="1"/>
          </p:cNvPicPr>
          <p:nvPr>
            <p:ph type="pic" idx="2"/>
          </p:nvPr>
        </p:nvPicPr>
        <p:blipFill>
          <a:blip r:embed="rId3">
            <a:alphaModFix/>
          </a:blip>
          <a:stretch>
            <a:fillRect/>
          </a:stretch>
        </p:blipFill>
        <p:spPr>
          <a:xfrm>
            <a:off x="5870827" y="1525603"/>
            <a:ext cx="2701800" cy="20922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14E8-AA7C-957C-7F46-D8E1E28E216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5C1CA2B-C16C-68DD-4BA5-245770F64A68}"/>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31FE1B94-CAAC-EE30-1841-3B8D5AAE70D0}"/>
              </a:ext>
            </a:extLst>
          </p:cNvPr>
          <p:cNvSpPr>
            <a:spLocks noGrp="1"/>
          </p:cNvSpPr>
          <p:nvPr>
            <p:ph type="pic" idx="2"/>
          </p:nvPr>
        </p:nvSpPr>
        <p:spPr/>
      </p:sp>
    </p:spTree>
    <p:extLst>
      <p:ext uri="{BB962C8B-B14F-4D97-AF65-F5344CB8AC3E}">
        <p14:creationId xmlns:p14="http://schemas.microsoft.com/office/powerpoint/2010/main" val="224722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6"/>
          <p:cNvSpPr txBox="1">
            <a:spLocks noGrp="1"/>
          </p:cNvSpPr>
          <p:nvPr>
            <p:ph type="title"/>
          </p:nvPr>
        </p:nvSpPr>
        <p:spPr>
          <a:xfrm>
            <a:off x="566250" y="445025"/>
            <a:ext cx="6101250" cy="500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dirty="0"/>
              <a:t>Importance of Protocols in Networking</a:t>
            </a:r>
            <a:endParaRPr b="1" dirty="0"/>
          </a:p>
        </p:txBody>
      </p:sp>
      <p:sp>
        <p:nvSpPr>
          <p:cNvPr id="743" name="Google Shape;743;p76"/>
          <p:cNvSpPr txBox="1">
            <a:spLocks noGrp="1"/>
          </p:cNvSpPr>
          <p:nvPr>
            <p:ph type="body" idx="1"/>
          </p:nvPr>
        </p:nvSpPr>
        <p:spPr>
          <a:xfrm>
            <a:off x="413850" y="1382725"/>
            <a:ext cx="5224951" cy="3280500"/>
          </a:xfrm>
          <a:prstGeom prst="rect">
            <a:avLst/>
          </a:prstGeom>
        </p:spPr>
        <p:txBody>
          <a:bodyPr spcFirstLastPara="1" wrap="square" lIns="68575" tIns="68575" rIns="68575" bIns="68575" anchor="t" anchorCtr="0">
            <a:noAutofit/>
          </a:bodyPr>
          <a:lstStyle/>
          <a:p>
            <a:pPr marL="0" lvl="0" indent="0" algn="just" rtl="0">
              <a:lnSpc>
                <a:spcPct val="200000"/>
              </a:lnSpc>
              <a:spcBef>
                <a:spcPts val="0"/>
              </a:spcBef>
              <a:spcAft>
                <a:spcPts val="0"/>
              </a:spcAft>
              <a:buNone/>
            </a:pPr>
            <a:r>
              <a:rPr lang="en" b="1" dirty="0"/>
              <a:t>Standardization of Communication</a:t>
            </a:r>
            <a:endParaRPr b="1" dirty="0"/>
          </a:p>
          <a:p>
            <a:pPr marL="0" lvl="0" indent="0" algn="just" rtl="0">
              <a:lnSpc>
                <a:spcPct val="200000"/>
              </a:lnSpc>
              <a:spcBef>
                <a:spcPts val="0"/>
              </a:spcBef>
              <a:spcAft>
                <a:spcPts val="0"/>
              </a:spcAft>
              <a:buNone/>
            </a:pPr>
            <a:r>
              <a:rPr lang="en" dirty="0"/>
              <a:t>Protocols standardize communication processes across different systems, ensuring devices can connect and exchange data effectively.</a:t>
            </a:r>
            <a:endParaRPr dirty="0"/>
          </a:p>
          <a:p>
            <a:pPr marL="0" lvl="0" indent="0" algn="just" rtl="0">
              <a:lnSpc>
                <a:spcPct val="200000"/>
              </a:lnSpc>
              <a:spcBef>
                <a:spcPts val="0"/>
              </a:spcBef>
              <a:spcAft>
                <a:spcPts val="0"/>
              </a:spcAft>
              <a:buNone/>
            </a:pPr>
            <a:endParaRPr lang="en" dirty="0"/>
          </a:p>
          <a:p>
            <a:pPr marL="0" lvl="0" indent="0" algn="just" rtl="0">
              <a:lnSpc>
                <a:spcPct val="200000"/>
              </a:lnSpc>
              <a:spcBef>
                <a:spcPts val="0"/>
              </a:spcBef>
              <a:spcAft>
                <a:spcPts val="0"/>
              </a:spcAft>
              <a:buNone/>
            </a:pPr>
            <a:r>
              <a:rPr lang="en" b="1" dirty="0"/>
              <a:t>Ensuring Compatibility</a:t>
            </a:r>
            <a:endParaRPr b="1" dirty="0"/>
          </a:p>
          <a:p>
            <a:pPr marL="0" lvl="0" indent="0" algn="just" rtl="0">
              <a:lnSpc>
                <a:spcPct val="200000"/>
              </a:lnSpc>
              <a:spcBef>
                <a:spcPts val="0"/>
              </a:spcBef>
              <a:spcAft>
                <a:spcPts val="0"/>
              </a:spcAft>
              <a:buNone/>
            </a:pPr>
            <a:r>
              <a:rPr lang="en" dirty="0"/>
              <a:t>Protocols ensure that devices from different manufacturers can communicate seamlessly, promoting interoperability in networking.</a:t>
            </a:r>
            <a:endParaRPr dirty="0"/>
          </a:p>
        </p:txBody>
      </p:sp>
      <p:pic>
        <p:nvPicPr>
          <p:cNvPr id="744" name="Google Shape;744;p76"/>
          <p:cNvPicPr preferRelativeResize="0">
            <a:picLocks noGrp="1"/>
          </p:cNvPicPr>
          <p:nvPr>
            <p:ph type="pic" idx="2"/>
          </p:nvPr>
        </p:nvPicPr>
        <p:blipFill>
          <a:blip r:embed="rId3">
            <a:alphaModFix/>
          </a:blip>
          <a:stretch>
            <a:fillRect/>
          </a:stretch>
        </p:blipFill>
        <p:spPr>
          <a:xfrm>
            <a:off x="5870827" y="1382725"/>
            <a:ext cx="3206498" cy="1977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1">
          <a:extLst>
            <a:ext uri="{FF2B5EF4-FFF2-40B4-BE49-F238E27FC236}">
              <a16:creationId xmlns:a16="http://schemas.microsoft.com/office/drawing/2014/main" id="{A720B1AB-F7D1-8AE3-327F-A0E55B13332A}"/>
            </a:ext>
          </a:extLst>
        </p:cNvPr>
        <p:cNvGrpSpPr/>
        <p:nvPr/>
      </p:nvGrpSpPr>
      <p:grpSpPr>
        <a:xfrm>
          <a:off x="0" y="0"/>
          <a:ext cx="0" cy="0"/>
          <a:chOff x="0" y="0"/>
          <a:chExt cx="0" cy="0"/>
        </a:xfrm>
      </p:grpSpPr>
      <p:sp>
        <p:nvSpPr>
          <p:cNvPr id="743" name="Google Shape;743;p76">
            <a:extLst>
              <a:ext uri="{FF2B5EF4-FFF2-40B4-BE49-F238E27FC236}">
                <a16:creationId xmlns:a16="http://schemas.microsoft.com/office/drawing/2014/main" id="{A5BECDE1-1557-CDF1-D1A2-B4D6A608B76C}"/>
              </a:ext>
            </a:extLst>
          </p:cNvPr>
          <p:cNvSpPr txBox="1">
            <a:spLocks noGrp="1"/>
          </p:cNvSpPr>
          <p:nvPr>
            <p:ph type="body" idx="1"/>
          </p:nvPr>
        </p:nvSpPr>
        <p:spPr>
          <a:xfrm>
            <a:off x="361950" y="771525"/>
            <a:ext cx="5438775" cy="3891700"/>
          </a:xfrm>
          <a:prstGeom prst="rect">
            <a:avLst/>
          </a:prstGeom>
        </p:spPr>
        <p:txBody>
          <a:bodyPr spcFirstLastPara="1" wrap="square" lIns="68575" tIns="68575" rIns="68575" bIns="68575" anchor="t" anchorCtr="0">
            <a:noAutofit/>
          </a:bodyPr>
          <a:lstStyle/>
          <a:p>
            <a:pPr marL="0" lvl="0" indent="0" algn="just" rtl="0">
              <a:lnSpc>
                <a:spcPct val="200000"/>
              </a:lnSpc>
              <a:spcBef>
                <a:spcPts val="0"/>
              </a:spcBef>
              <a:spcAft>
                <a:spcPts val="0"/>
              </a:spcAft>
              <a:buNone/>
            </a:pPr>
            <a:r>
              <a:rPr lang="en-GB" b="1" dirty="0"/>
              <a:t>Facilitating Data Exchange</a:t>
            </a:r>
          </a:p>
          <a:p>
            <a:pPr marL="0" lvl="0" indent="0" algn="just" rtl="0">
              <a:lnSpc>
                <a:spcPct val="200000"/>
              </a:lnSpc>
              <a:spcBef>
                <a:spcPts val="0"/>
              </a:spcBef>
              <a:spcAft>
                <a:spcPts val="0"/>
              </a:spcAft>
              <a:buNone/>
            </a:pPr>
            <a:r>
              <a:rPr lang="en-GB" dirty="0"/>
              <a:t>Protocols define how data is formatted, transmitted, and received, enabling smooth data exchange between devices and applications.</a:t>
            </a:r>
          </a:p>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r>
              <a:rPr lang="en-GB" b="1" dirty="0"/>
              <a:t>Enhancing Security</a:t>
            </a:r>
          </a:p>
          <a:p>
            <a:pPr marL="0" lvl="0" indent="0" algn="just" rtl="0">
              <a:lnSpc>
                <a:spcPct val="200000"/>
              </a:lnSpc>
              <a:spcBef>
                <a:spcPts val="0"/>
              </a:spcBef>
              <a:spcAft>
                <a:spcPts val="0"/>
              </a:spcAft>
              <a:buNone/>
            </a:pPr>
            <a:r>
              <a:rPr lang="en-GB" dirty="0"/>
              <a:t>Many protocols include security features, such as encryption and authentication, ensuring secure communication over networks.</a:t>
            </a:r>
          </a:p>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endParaRPr lang="en-GB" dirty="0"/>
          </a:p>
        </p:txBody>
      </p:sp>
      <p:pic>
        <p:nvPicPr>
          <p:cNvPr id="744" name="Google Shape;744;p76">
            <a:extLst>
              <a:ext uri="{FF2B5EF4-FFF2-40B4-BE49-F238E27FC236}">
                <a16:creationId xmlns:a16="http://schemas.microsoft.com/office/drawing/2014/main" id="{8B70F314-8C87-4E43-47A1-C1700CCB1FCB}"/>
              </a:ext>
            </a:extLst>
          </p:cNvPr>
          <p:cNvPicPr preferRelativeResize="0">
            <a:picLocks noGrp="1"/>
          </p:cNvPicPr>
          <p:nvPr>
            <p:ph type="pic" idx="2"/>
          </p:nvPr>
        </p:nvPicPr>
        <p:blipFill>
          <a:blip r:embed="rId3">
            <a:alphaModFix/>
          </a:blip>
          <a:stretch>
            <a:fillRect/>
          </a:stretch>
        </p:blipFill>
        <p:spPr>
          <a:xfrm>
            <a:off x="5870827" y="1382725"/>
            <a:ext cx="3206498" cy="1977050"/>
          </a:xfrm>
          <a:prstGeom prst="rect">
            <a:avLst/>
          </a:prstGeom>
        </p:spPr>
      </p:pic>
    </p:spTree>
    <p:extLst>
      <p:ext uri="{BB962C8B-B14F-4D97-AF65-F5344CB8AC3E}">
        <p14:creationId xmlns:p14="http://schemas.microsoft.com/office/powerpoint/2010/main" val="383541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6">
          <a:extLst>
            <a:ext uri="{FF2B5EF4-FFF2-40B4-BE49-F238E27FC236}">
              <a16:creationId xmlns:a16="http://schemas.microsoft.com/office/drawing/2014/main" id="{D644D11D-68F6-D6F2-FC2E-D6918D5BB95D}"/>
            </a:ext>
          </a:extLst>
        </p:cNvPr>
        <p:cNvGrpSpPr/>
        <p:nvPr/>
      </p:nvGrpSpPr>
      <p:grpSpPr>
        <a:xfrm>
          <a:off x="0" y="0"/>
          <a:ext cx="0" cy="0"/>
          <a:chOff x="0" y="0"/>
          <a:chExt cx="0" cy="0"/>
        </a:xfrm>
      </p:grpSpPr>
      <p:sp>
        <p:nvSpPr>
          <p:cNvPr id="767" name="Google Shape;767;p79">
            <a:extLst>
              <a:ext uri="{FF2B5EF4-FFF2-40B4-BE49-F238E27FC236}">
                <a16:creationId xmlns:a16="http://schemas.microsoft.com/office/drawing/2014/main" id="{9401CC43-A836-8FF8-CEDE-4EC8AE092D59}"/>
              </a:ext>
            </a:extLst>
          </p:cNvPr>
          <p:cNvSpPr txBox="1">
            <a:spLocks noGrp="1"/>
          </p:cNvSpPr>
          <p:nvPr>
            <p:ph type="title"/>
          </p:nvPr>
        </p:nvSpPr>
        <p:spPr>
          <a:xfrm>
            <a:off x="566250" y="445025"/>
            <a:ext cx="8006250"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IN" b="1" dirty="0"/>
              <a:t>TCP and UDP</a:t>
            </a:r>
            <a:endParaRPr b="1" dirty="0"/>
          </a:p>
        </p:txBody>
      </p:sp>
      <p:graphicFrame>
        <p:nvGraphicFramePr>
          <p:cNvPr id="10" name="Table 9">
            <a:extLst>
              <a:ext uri="{FF2B5EF4-FFF2-40B4-BE49-F238E27FC236}">
                <a16:creationId xmlns:a16="http://schemas.microsoft.com/office/drawing/2014/main" id="{734A0595-7432-DFB8-8D92-CA91A00567BD}"/>
              </a:ext>
            </a:extLst>
          </p:cNvPr>
          <p:cNvGraphicFramePr>
            <a:graphicFrameLocks noGrp="1"/>
          </p:cNvGraphicFramePr>
          <p:nvPr>
            <p:extLst>
              <p:ext uri="{D42A27DB-BD31-4B8C-83A1-F6EECF244321}">
                <p14:modId xmlns:p14="http://schemas.microsoft.com/office/powerpoint/2010/main" val="214540223"/>
              </p:ext>
            </p:extLst>
          </p:nvPr>
        </p:nvGraphicFramePr>
        <p:xfrm>
          <a:off x="1866657" y="1364725"/>
          <a:ext cx="5405436" cy="3333750"/>
        </p:xfrm>
        <a:graphic>
          <a:graphicData uri="http://schemas.openxmlformats.org/drawingml/2006/table">
            <a:tbl>
              <a:tblPr>
                <a:tableStyleId>{D113A9D2-9D6B-4929-AA2D-F23B5EE8CBE7}</a:tableStyleId>
              </a:tblPr>
              <a:tblGrid>
                <a:gridCol w="1223961">
                  <a:extLst>
                    <a:ext uri="{9D8B030D-6E8A-4147-A177-3AD203B41FA5}">
                      <a16:colId xmlns:a16="http://schemas.microsoft.com/office/drawing/2014/main" val="1186309192"/>
                    </a:ext>
                  </a:extLst>
                </a:gridCol>
                <a:gridCol w="2379663">
                  <a:extLst>
                    <a:ext uri="{9D8B030D-6E8A-4147-A177-3AD203B41FA5}">
                      <a16:colId xmlns:a16="http://schemas.microsoft.com/office/drawing/2014/main" val="415728580"/>
                    </a:ext>
                  </a:extLst>
                </a:gridCol>
                <a:gridCol w="1801812">
                  <a:extLst>
                    <a:ext uri="{9D8B030D-6E8A-4147-A177-3AD203B41FA5}">
                      <a16:colId xmlns:a16="http://schemas.microsoft.com/office/drawing/2014/main" val="4136696183"/>
                    </a:ext>
                  </a:extLst>
                </a:gridCol>
              </a:tblGrid>
              <a:tr h="555625">
                <a:tc>
                  <a:txBody>
                    <a:bodyPr/>
                    <a:lstStyle/>
                    <a:p>
                      <a:pPr algn="ctr" fontAlgn="ctr"/>
                      <a:r>
                        <a:rPr lang="en-IN" sz="1200" b="1" u="none" strike="noStrike" dirty="0">
                          <a:solidFill>
                            <a:srgbClr val="FF0000"/>
                          </a:solidFill>
                          <a:effectLst/>
                        </a:rPr>
                        <a:t>Aspect</a:t>
                      </a:r>
                      <a:endParaRPr lang="en-IN" sz="1200" b="1" i="0" u="none" strike="noStrike" dirty="0">
                        <a:solidFill>
                          <a:srgbClr val="FF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1200" b="1" u="none" strike="noStrike" dirty="0">
                          <a:solidFill>
                            <a:srgbClr val="FF0000"/>
                          </a:solidFill>
                          <a:effectLst/>
                        </a:rPr>
                        <a:t>TCP (Connection-oriented)</a:t>
                      </a:r>
                      <a:endParaRPr lang="en-IN" sz="1200" b="1" i="0" u="none" strike="noStrike" dirty="0">
                        <a:solidFill>
                          <a:srgbClr val="FF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1200" b="1" u="none" strike="noStrike" dirty="0">
                          <a:solidFill>
                            <a:srgbClr val="FF0000"/>
                          </a:solidFill>
                          <a:effectLst/>
                        </a:rPr>
                        <a:t>UDP (Connectionless)</a:t>
                      </a:r>
                      <a:endParaRPr lang="en-IN" sz="1200" b="1" i="0" u="none" strike="noStrike" dirty="0">
                        <a:solidFill>
                          <a:srgbClr val="FF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98563961"/>
                  </a:ext>
                </a:extLst>
              </a:tr>
              <a:tr h="555625">
                <a:tc>
                  <a:txBody>
                    <a:bodyPr/>
                    <a:lstStyle/>
                    <a:p>
                      <a:pPr algn="ctr" fontAlgn="ctr"/>
                      <a:r>
                        <a:rPr lang="en-IN" sz="900" u="none" strike="noStrike" dirty="0">
                          <a:solidFill>
                            <a:schemeClr val="tx1"/>
                          </a:solidFill>
                          <a:effectLst/>
                        </a:rPr>
                        <a:t>Connection Type</a:t>
                      </a:r>
                      <a:endParaRPr lang="en-IN" sz="900" b="1" i="0" u="none" strike="noStrike" dirty="0">
                        <a:solidFill>
                          <a:schemeClr val="tx1"/>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Connection-oriented</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Connectionless</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48013607"/>
                  </a:ext>
                </a:extLst>
              </a:tr>
              <a:tr h="555625">
                <a:tc>
                  <a:txBody>
                    <a:bodyPr/>
                    <a:lstStyle/>
                    <a:p>
                      <a:pPr algn="ctr" fontAlgn="ctr"/>
                      <a:r>
                        <a:rPr lang="en-IN" sz="900" u="none" strike="noStrike" dirty="0">
                          <a:solidFill>
                            <a:schemeClr val="tx1"/>
                          </a:solidFill>
                          <a:effectLst/>
                        </a:rPr>
                        <a:t>Reliability</a:t>
                      </a:r>
                      <a:endParaRPr lang="en-IN" sz="900" b="1" i="0" u="none" strike="noStrike" dirty="0">
                        <a:solidFill>
                          <a:schemeClr val="tx1"/>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a:effectLst/>
                        </a:rPr>
                        <a:t>Reliable delivery</a:t>
                      </a:r>
                      <a:endParaRPr lang="en-IN" sz="900" b="0" i="0" u="none" strike="noStrike">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Unreliable delivery</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7166362"/>
                  </a:ext>
                </a:extLst>
              </a:tr>
              <a:tr h="555625">
                <a:tc>
                  <a:txBody>
                    <a:bodyPr/>
                    <a:lstStyle/>
                    <a:p>
                      <a:pPr algn="ctr" fontAlgn="ctr"/>
                      <a:r>
                        <a:rPr lang="en-IN" sz="900" u="none" strike="noStrike" dirty="0">
                          <a:solidFill>
                            <a:schemeClr val="tx1"/>
                          </a:solidFill>
                          <a:effectLst/>
                        </a:rPr>
                        <a:t>Error Checking</a:t>
                      </a:r>
                      <a:endParaRPr lang="en-IN" sz="900" b="1" i="0" u="none" strike="noStrike" dirty="0">
                        <a:solidFill>
                          <a:schemeClr val="tx1"/>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Yes</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a:effectLst/>
                        </a:rPr>
                        <a:t>No</a:t>
                      </a:r>
                      <a:endParaRPr lang="en-IN" sz="900" b="0" i="0" u="none" strike="noStrike">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0604473"/>
                  </a:ext>
                </a:extLst>
              </a:tr>
              <a:tr h="555625">
                <a:tc>
                  <a:txBody>
                    <a:bodyPr/>
                    <a:lstStyle/>
                    <a:p>
                      <a:pPr algn="ctr" fontAlgn="ctr"/>
                      <a:r>
                        <a:rPr lang="en-IN" sz="900" u="none" strike="noStrike" dirty="0">
                          <a:solidFill>
                            <a:schemeClr val="tx1"/>
                          </a:solidFill>
                          <a:effectLst/>
                        </a:rPr>
                        <a:t>Speed</a:t>
                      </a:r>
                      <a:endParaRPr lang="en-IN" sz="900" b="1" i="0" u="none" strike="noStrike" dirty="0">
                        <a:solidFill>
                          <a:schemeClr val="tx1"/>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Slower</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Faster</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32219136"/>
                  </a:ext>
                </a:extLst>
              </a:tr>
              <a:tr h="555625">
                <a:tc>
                  <a:txBody>
                    <a:bodyPr/>
                    <a:lstStyle/>
                    <a:p>
                      <a:pPr algn="ctr" fontAlgn="ctr"/>
                      <a:r>
                        <a:rPr lang="en-IN" sz="900" u="none" strike="noStrike" dirty="0">
                          <a:solidFill>
                            <a:schemeClr val="tx1"/>
                          </a:solidFill>
                          <a:effectLst/>
                        </a:rPr>
                        <a:t>Use Cases</a:t>
                      </a:r>
                      <a:endParaRPr lang="en-IN" sz="900" b="1" i="0" u="none" strike="noStrike" dirty="0">
                        <a:solidFill>
                          <a:schemeClr val="tx1"/>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a:effectLst/>
                        </a:rPr>
                        <a:t>Web browsing, email</a:t>
                      </a:r>
                      <a:endParaRPr lang="en-IN" sz="900" b="0" i="0" u="none" strike="noStrike">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IN" sz="900" u="none" strike="noStrike" dirty="0">
                          <a:effectLst/>
                        </a:rPr>
                        <a:t>Streaming, gaming</a:t>
                      </a:r>
                      <a:endParaRPr lang="en-IN" sz="900" b="0" i="0" u="none" strike="noStrike" dirty="0">
                        <a:solidFill>
                          <a:srgbClr val="000000"/>
                        </a:solidFill>
                        <a:effectLst/>
                        <a:latin typeface="Calibri" panose="020F0502020204030204" pitchFamily="34" charset="0"/>
                      </a:endParaRPr>
                    </a:p>
                  </a:txBody>
                  <a:tcPr marL="8068" marR="8068" marT="806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3429987"/>
                  </a:ext>
                </a:extLst>
              </a:tr>
            </a:tbl>
          </a:graphicData>
        </a:graphic>
      </p:graphicFrame>
    </p:spTree>
    <p:extLst>
      <p:ext uri="{BB962C8B-B14F-4D97-AF65-F5344CB8AC3E}">
        <p14:creationId xmlns:p14="http://schemas.microsoft.com/office/powerpoint/2010/main" val="242788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0"/>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dirty="0"/>
              <a:t>Internetworking</a:t>
            </a:r>
            <a:endParaRPr dirty="0"/>
          </a:p>
        </p:txBody>
      </p:sp>
      <p:sp>
        <p:nvSpPr>
          <p:cNvPr id="702" name="Google Shape;702;p70"/>
          <p:cNvSpPr txBox="1">
            <a:spLocks noGrp="1"/>
          </p:cNvSpPr>
          <p:nvPr>
            <p:ph type="body" idx="1"/>
          </p:nvPr>
        </p:nvSpPr>
        <p:spPr>
          <a:xfrm>
            <a:off x="566250" y="1018799"/>
            <a:ext cx="7777200" cy="3048935"/>
          </a:xfrm>
          <a:prstGeom prst="rect">
            <a:avLst/>
          </a:prstGeom>
        </p:spPr>
        <p:txBody>
          <a:bodyPr spcFirstLastPara="1" wrap="square" lIns="68575" tIns="68575" rIns="68575" bIns="68575" anchor="t" anchorCtr="0">
            <a:noAutofit/>
          </a:bodyPr>
          <a:lstStyle/>
          <a:p>
            <a:pPr marL="0" lvl="0" indent="0" algn="just" rtl="0">
              <a:spcBef>
                <a:spcPts val="0"/>
              </a:spcBef>
              <a:spcAft>
                <a:spcPts val="0"/>
              </a:spcAft>
              <a:buNone/>
            </a:pPr>
            <a:r>
              <a:rPr lang="en" b="1" dirty="0"/>
              <a:t>Definition of Internetworking:</a:t>
            </a:r>
            <a:endParaRPr b="1" dirty="0"/>
          </a:p>
          <a:p>
            <a:pPr marL="0" lvl="0" indent="0" algn="just" rtl="0">
              <a:spcBef>
                <a:spcPts val="0"/>
              </a:spcBef>
              <a:spcAft>
                <a:spcPts val="0"/>
              </a:spcAft>
              <a:buNone/>
            </a:pPr>
            <a:r>
              <a:rPr lang="en" dirty="0"/>
              <a:t>	Internetworking refers to the practice of connecting multiple networks together to form a larger network. This allows for seamless communication and data exchange between different network segments.</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t>Significance of Internetworking:</a:t>
            </a:r>
            <a:endParaRPr b="1" dirty="0"/>
          </a:p>
          <a:p>
            <a:pPr marL="0" lvl="0" indent="0" algn="just" rtl="0">
              <a:spcBef>
                <a:spcPts val="0"/>
              </a:spcBef>
              <a:spcAft>
                <a:spcPts val="0"/>
              </a:spcAft>
              <a:buNone/>
            </a:pPr>
            <a:r>
              <a:rPr lang="en" dirty="0"/>
              <a:t>Internetworking is crucial for enabling different systems to communicate, share resources, and access information across diverse networks. It forms the backbone of the modern Internet.</a:t>
            </a:r>
            <a:endParaRPr dirty="0"/>
          </a:p>
          <a:p>
            <a:pPr marL="0" lvl="0" indent="0" algn="just" rtl="0">
              <a:spcBef>
                <a:spcPts val="0"/>
              </a:spcBef>
              <a:spcAft>
                <a:spcPts val="0"/>
              </a:spcAft>
              <a:buNone/>
            </a:pPr>
            <a:endParaRPr lang="en-IN" dirty="0"/>
          </a:p>
          <a:p>
            <a:pPr marL="0" lvl="0" indent="0" algn="just" rtl="0">
              <a:spcBef>
                <a:spcPts val="0"/>
              </a:spcBef>
              <a:spcAft>
                <a:spcPts val="0"/>
              </a:spcAft>
              <a:buNone/>
            </a:pPr>
            <a:endParaRPr lang="en-GB" dirty="0"/>
          </a:p>
          <a:p>
            <a:pPr marL="0" lvl="0" indent="0" algn="just" rtl="0">
              <a:spcBef>
                <a:spcPts val="0"/>
              </a:spcBef>
              <a:spcAft>
                <a:spcPts val="0"/>
              </a:spcAft>
              <a:buNone/>
            </a:pPr>
            <a:r>
              <a:rPr lang="en-GB" b="1" dirty="0"/>
              <a:t>Real-World Example:</a:t>
            </a:r>
          </a:p>
          <a:p>
            <a:pPr marL="0" lvl="0" indent="0" algn="just" rtl="0">
              <a:spcBef>
                <a:spcPts val="0"/>
              </a:spcBef>
              <a:spcAft>
                <a:spcPts val="0"/>
              </a:spcAft>
              <a:buNone/>
            </a:pPr>
            <a:r>
              <a:rPr lang="en-GB" dirty="0"/>
              <a:t>Consider a company with multiple branch offices. Internetworking allows employees in different locations to access shared resources, communicate via email, and collaborate on projects seamlessly.</a:t>
            </a:r>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8" name="Google Shape;768;p79"/>
          <p:cNvSpPr txBox="1">
            <a:spLocks noGrp="1"/>
          </p:cNvSpPr>
          <p:nvPr>
            <p:ph type="body" idx="1"/>
          </p:nvPr>
        </p:nvSpPr>
        <p:spPr>
          <a:xfrm>
            <a:off x="0" y="230200"/>
            <a:ext cx="5870827" cy="4818050"/>
          </a:xfrm>
          <a:prstGeom prst="rect">
            <a:avLst/>
          </a:prstGeom>
        </p:spPr>
        <p:txBody>
          <a:bodyPr spcFirstLastPara="1" wrap="square" lIns="68575" tIns="68575" rIns="68575" bIns="68575" anchor="t" anchorCtr="0">
            <a:noAutofit/>
          </a:bodyPr>
          <a:lstStyle/>
          <a:p>
            <a:pPr marL="0" lvl="0" indent="0" algn="just" rtl="0">
              <a:spcBef>
                <a:spcPts val="0"/>
              </a:spcBef>
              <a:spcAft>
                <a:spcPts val="0"/>
              </a:spcAft>
              <a:buNone/>
            </a:pPr>
            <a:endParaRPr dirty="0"/>
          </a:p>
          <a:p>
            <a:pPr algn="just">
              <a:lnSpc>
                <a:spcPct val="250000"/>
              </a:lnSpc>
              <a:buNone/>
            </a:pPr>
            <a:r>
              <a:rPr lang="en-GB" b="1" dirty="0"/>
              <a:t>Summary of Differences</a:t>
            </a:r>
          </a:p>
          <a:p>
            <a:pPr algn="just">
              <a:lnSpc>
                <a:spcPct val="250000"/>
              </a:lnSpc>
            </a:pPr>
            <a:r>
              <a:rPr lang="en-GB" dirty="0"/>
              <a:t>TCP is ideal for applications requiring reliable data transmission, such as file transfers or email. On the other hand, UDP is better suited for applications prioritizing speed and low latency, such as live streaming and gaming.</a:t>
            </a:r>
          </a:p>
          <a:p>
            <a:pPr algn="just">
              <a:lnSpc>
                <a:spcPct val="250000"/>
              </a:lnSpc>
            </a:pPr>
            <a:endParaRPr lang="en-GB" dirty="0"/>
          </a:p>
          <a:p>
            <a:pPr algn="just">
              <a:lnSpc>
                <a:spcPct val="250000"/>
              </a:lnSpc>
              <a:buNone/>
            </a:pPr>
            <a:r>
              <a:rPr lang="en-GB" b="1" dirty="0"/>
              <a:t>Real-World Examples</a:t>
            </a:r>
          </a:p>
          <a:p>
            <a:pPr algn="just">
              <a:lnSpc>
                <a:spcPct val="250000"/>
              </a:lnSpc>
            </a:pPr>
            <a:r>
              <a:rPr lang="en-GB" b="1" dirty="0"/>
              <a:t>TCP</a:t>
            </a:r>
            <a:r>
              <a:rPr lang="en-GB" dirty="0"/>
              <a:t>: Downloading a file, sending an email, or accessing a webpage where data integrity is essential. </a:t>
            </a:r>
            <a:r>
              <a:rPr lang="en-GB" b="1" dirty="0"/>
              <a:t>UDP</a:t>
            </a:r>
            <a:r>
              <a:rPr lang="en-GB" dirty="0"/>
              <a:t>: Watching a live sports event or playing an online game, where real-time delivery is more important than guaranteed delivery of each data packet.</a:t>
            </a:r>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pic>
        <p:nvPicPr>
          <p:cNvPr id="769" name="Google Shape;769;p79"/>
          <p:cNvPicPr preferRelativeResize="0">
            <a:picLocks noGrp="1"/>
          </p:cNvPicPr>
          <p:nvPr>
            <p:ph type="pic" idx="2"/>
          </p:nvPr>
        </p:nvPicPr>
        <p:blipFill>
          <a:blip r:embed="rId3">
            <a:alphaModFix/>
          </a:blip>
          <a:stretch>
            <a:fillRect/>
          </a:stretch>
        </p:blipFill>
        <p:spPr>
          <a:xfrm>
            <a:off x="5870827" y="1220850"/>
            <a:ext cx="2701800" cy="2701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0"/>
          <p:cNvSpPr txBox="1">
            <a:spLocks noGrp="1"/>
          </p:cNvSpPr>
          <p:nvPr>
            <p:ph type="title"/>
          </p:nvPr>
        </p:nvSpPr>
        <p:spPr>
          <a:xfrm>
            <a:off x="392662" y="230075"/>
            <a:ext cx="8358675"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u="sng" dirty="0"/>
              <a:t>Ethernet</a:t>
            </a:r>
            <a:endParaRPr b="1" u="sng" dirty="0"/>
          </a:p>
        </p:txBody>
      </p:sp>
      <p:sp>
        <p:nvSpPr>
          <p:cNvPr id="775" name="Google Shape;775;p80"/>
          <p:cNvSpPr txBox="1">
            <a:spLocks noGrp="1"/>
          </p:cNvSpPr>
          <p:nvPr>
            <p:ph type="body" idx="1"/>
          </p:nvPr>
        </p:nvSpPr>
        <p:spPr>
          <a:xfrm>
            <a:off x="104775" y="892400"/>
            <a:ext cx="5766052" cy="3932750"/>
          </a:xfrm>
          <a:prstGeom prst="rect">
            <a:avLst/>
          </a:prstGeom>
        </p:spPr>
        <p:txBody>
          <a:bodyPr spcFirstLastPara="1" wrap="square" lIns="68575" tIns="68575" rIns="68575" bIns="68575" anchor="t" anchorCtr="0">
            <a:noAutofit/>
          </a:bodyPr>
          <a:lstStyle/>
          <a:p>
            <a:pPr algn="just">
              <a:lnSpc>
                <a:spcPct val="150000"/>
              </a:lnSpc>
              <a:buNone/>
            </a:pPr>
            <a:r>
              <a:rPr lang="en-GB" b="1" dirty="0"/>
              <a:t>Explanation of Ethernet Technology</a:t>
            </a:r>
          </a:p>
          <a:p>
            <a:pPr algn="just">
              <a:lnSpc>
                <a:spcPct val="150000"/>
              </a:lnSpc>
            </a:pPr>
            <a:r>
              <a:rPr lang="en-GB" dirty="0"/>
              <a:t>Ethernet is a widely used networking technology that facilitates communication over wired connections in local area networks (LANs). It defines standards for data transmission, allowing devices to connect and communicate within a network.</a:t>
            </a:r>
          </a:p>
          <a:p>
            <a:pPr marL="0" lvl="0" indent="0" algn="just" rtl="0">
              <a:lnSpc>
                <a:spcPct val="150000"/>
              </a:lnSpc>
              <a:spcBef>
                <a:spcPts val="0"/>
              </a:spcBef>
              <a:spcAft>
                <a:spcPts val="0"/>
              </a:spcAft>
              <a:buNone/>
            </a:pPr>
            <a:endParaRPr dirty="0"/>
          </a:p>
          <a:p>
            <a:pPr algn="just">
              <a:lnSpc>
                <a:spcPct val="150000"/>
              </a:lnSpc>
              <a:buNone/>
            </a:pPr>
            <a:r>
              <a:rPr lang="en-GB" b="1" dirty="0"/>
              <a:t>Significance in Local Area Networks</a:t>
            </a:r>
          </a:p>
          <a:p>
            <a:pPr algn="just">
              <a:lnSpc>
                <a:spcPct val="150000"/>
              </a:lnSpc>
            </a:pPr>
            <a:r>
              <a:rPr lang="en-GB" dirty="0"/>
              <a:t>Ethernet has become the dominant technology for LANs due to its reliability, speed, and simplicity. It enables devices to connect seamlessly, ensuring effective communication and resource sharing in small to medium-sized networks, such as those in offices or homes.</a:t>
            </a:r>
          </a:p>
        </p:txBody>
      </p:sp>
      <p:pic>
        <p:nvPicPr>
          <p:cNvPr id="776" name="Google Shape;776;p80"/>
          <p:cNvPicPr preferRelativeResize="0">
            <a:picLocks noGrp="1"/>
          </p:cNvPicPr>
          <p:nvPr>
            <p:ph type="pic" idx="2"/>
          </p:nvPr>
        </p:nvPicPr>
        <p:blipFill>
          <a:blip r:embed="rId3">
            <a:alphaModFix/>
          </a:blip>
          <a:stretch>
            <a:fillRect/>
          </a:stretch>
        </p:blipFill>
        <p:spPr>
          <a:xfrm>
            <a:off x="6147052" y="1604566"/>
            <a:ext cx="2701799" cy="15152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7CCD3F10-759A-DE73-225C-EB165E1CDC83}"/>
            </a:ext>
          </a:extLst>
        </p:cNvPr>
        <p:cNvGrpSpPr/>
        <p:nvPr/>
      </p:nvGrpSpPr>
      <p:grpSpPr>
        <a:xfrm>
          <a:off x="0" y="0"/>
          <a:ext cx="0" cy="0"/>
          <a:chOff x="0" y="0"/>
          <a:chExt cx="0" cy="0"/>
        </a:xfrm>
      </p:grpSpPr>
      <p:sp>
        <p:nvSpPr>
          <p:cNvPr id="775" name="Google Shape;775;p80">
            <a:extLst>
              <a:ext uri="{FF2B5EF4-FFF2-40B4-BE49-F238E27FC236}">
                <a16:creationId xmlns:a16="http://schemas.microsoft.com/office/drawing/2014/main" id="{534F17A9-D402-FE5E-EDEA-8DCBE5329C0E}"/>
              </a:ext>
            </a:extLst>
          </p:cNvPr>
          <p:cNvSpPr txBox="1">
            <a:spLocks noGrp="1"/>
          </p:cNvSpPr>
          <p:nvPr>
            <p:ph type="body" idx="1"/>
          </p:nvPr>
        </p:nvSpPr>
        <p:spPr>
          <a:xfrm>
            <a:off x="128099" y="545341"/>
            <a:ext cx="5415451" cy="4969634"/>
          </a:xfrm>
          <a:prstGeom prst="rect">
            <a:avLst/>
          </a:prstGeom>
        </p:spPr>
        <p:txBody>
          <a:bodyPr spcFirstLastPara="1" wrap="square" lIns="68575" tIns="68575" rIns="68575" bIns="68575" anchor="t" anchorCtr="0">
            <a:noAutofit/>
          </a:bodyPr>
          <a:lstStyle/>
          <a:p>
            <a:pPr algn="just">
              <a:lnSpc>
                <a:spcPct val="150000"/>
              </a:lnSpc>
              <a:buNone/>
            </a:pPr>
            <a:r>
              <a:rPr lang="en-GB" b="1" dirty="0"/>
              <a:t>How Ethernet Works</a:t>
            </a:r>
          </a:p>
          <a:p>
            <a:pPr algn="just">
              <a:lnSpc>
                <a:spcPct val="150000"/>
              </a:lnSpc>
            </a:pPr>
            <a:r>
              <a:rPr lang="en-GB" dirty="0"/>
              <a:t>Ethernet uses a system of frames to encapsulate data for transmission. Each frame consists of several components, including source and destination MAC (Media Access Control) addresses, which uniquely identify devices on the network. This ensures that data is transmitted to the correct device, preventing </a:t>
            </a:r>
            <a:r>
              <a:rPr lang="en-GB" dirty="0" err="1"/>
              <a:t>misdelivery</a:t>
            </a:r>
            <a:r>
              <a:rPr lang="en-GB" dirty="0"/>
              <a:t>.</a:t>
            </a:r>
          </a:p>
          <a:p>
            <a:pPr marL="0" lvl="0" indent="0" algn="just" rtl="0">
              <a:lnSpc>
                <a:spcPct val="150000"/>
              </a:lnSpc>
              <a:spcBef>
                <a:spcPts val="0"/>
              </a:spcBef>
              <a:spcAft>
                <a:spcPts val="0"/>
              </a:spcAft>
              <a:buNone/>
            </a:pPr>
            <a:endParaRPr dirty="0"/>
          </a:p>
          <a:p>
            <a:pPr algn="just">
              <a:lnSpc>
                <a:spcPct val="150000"/>
              </a:lnSpc>
              <a:buNone/>
            </a:pPr>
            <a:endParaRPr lang="en-GB" dirty="0"/>
          </a:p>
          <a:p>
            <a:pPr algn="just">
              <a:lnSpc>
                <a:spcPct val="150000"/>
              </a:lnSpc>
              <a:buNone/>
            </a:pPr>
            <a:r>
              <a:rPr lang="en-GB" b="1" dirty="0"/>
              <a:t>Real-World Example</a:t>
            </a:r>
          </a:p>
          <a:p>
            <a:pPr algn="just">
              <a:lnSpc>
                <a:spcPct val="150000"/>
              </a:lnSpc>
            </a:pPr>
            <a:r>
              <a:rPr lang="en-GB" dirty="0"/>
              <a:t>In an office environment, Ethernet cables are used to connect computers, printers, and servers, allowing for seamless data transfer and resource sharing. For example, when an employee prints a document, the data travels through the Ethernet network to the printer, ensuring a fast and reliable print job.</a:t>
            </a:r>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endParaRPr dirty="0"/>
          </a:p>
        </p:txBody>
      </p:sp>
      <p:pic>
        <p:nvPicPr>
          <p:cNvPr id="776" name="Google Shape;776;p80">
            <a:extLst>
              <a:ext uri="{FF2B5EF4-FFF2-40B4-BE49-F238E27FC236}">
                <a16:creationId xmlns:a16="http://schemas.microsoft.com/office/drawing/2014/main" id="{DA786950-5111-53DC-4A9D-CEFD0BF57773}"/>
              </a:ext>
            </a:extLst>
          </p:cNvPr>
          <p:cNvPicPr preferRelativeResize="0">
            <a:picLocks noGrp="1"/>
          </p:cNvPicPr>
          <p:nvPr>
            <p:ph type="pic" idx="2"/>
          </p:nvPr>
        </p:nvPicPr>
        <p:blipFill>
          <a:blip r:embed="rId3">
            <a:alphaModFix/>
          </a:blip>
          <a:stretch>
            <a:fillRect/>
          </a:stretch>
        </p:blipFill>
        <p:spPr>
          <a:xfrm>
            <a:off x="5870827" y="1814116"/>
            <a:ext cx="2701799" cy="1515268"/>
          </a:xfrm>
          <a:prstGeom prst="rect">
            <a:avLst/>
          </a:prstGeom>
        </p:spPr>
      </p:pic>
    </p:spTree>
    <p:extLst>
      <p:ext uri="{BB962C8B-B14F-4D97-AF65-F5344CB8AC3E}">
        <p14:creationId xmlns:p14="http://schemas.microsoft.com/office/powerpoint/2010/main" val="2503021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3" name="Picture 2">
            <a:extLst>
              <a:ext uri="{FF2B5EF4-FFF2-40B4-BE49-F238E27FC236}">
                <a16:creationId xmlns:a16="http://schemas.microsoft.com/office/drawing/2014/main" id="{A3D4CA63-62EF-E151-8CB7-A675EA2D1D7B}"/>
              </a:ext>
            </a:extLst>
          </p:cNvPr>
          <p:cNvPicPr>
            <a:picLocks noChangeAspect="1"/>
          </p:cNvPicPr>
          <p:nvPr/>
        </p:nvPicPr>
        <p:blipFill>
          <a:blip r:embed="rId3"/>
          <a:stretch>
            <a:fillRect/>
          </a:stretch>
        </p:blipFill>
        <p:spPr>
          <a:xfrm>
            <a:off x="4029075" y="2452150"/>
            <a:ext cx="4128900" cy="2283199"/>
          </a:xfrm>
          <a:prstGeom prst="rect">
            <a:avLst/>
          </a:prstGeom>
        </p:spPr>
      </p:pic>
      <p:sp>
        <p:nvSpPr>
          <p:cNvPr id="788" name="Google Shape;788;p82"/>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Wireless Standards and Protocols</a:t>
            </a:r>
            <a:endParaRPr b="1" dirty="0"/>
          </a:p>
        </p:txBody>
      </p:sp>
      <p:sp>
        <p:nvSpPr>
          <p:cNvPr id="789" name="Google Shape;789;p82"/>
          <p:cNvSpPr txBox="1">
            <a:spLocks noGrp="1"/>
          </p:cNvSpPr>
          <p:nvPr>
            <p:ph type="body" idx="1"/>
          </p:nvPr>
        </p:nvSpPr>
        <p:spPr>
          <a:xfrm>
            <a:off x="566250" y="1018800"/>
            <a:ext cx="6729900" cy="2766900"/>
          </a:xfrm>
          <a:prstGeom prst="rect">
            <a:avLst/>
          </a:prstGeom>
        </p:spPr>
        <p:txBody>
          <a:bodyPr spcFirstLastPara="1" wrap="square" lIns="68575" tIns="68575" rIns="68575" bIns="68575" anchor="t" anchorCtr="0">
            <a:noAutofit/>
          </a:bodyPr>
          <a:lstStyle/>
          <a:p>
            <a:pPr algn="just">
              <a:lnSpc>
                <a:spcPct val="150000"/>
              </a:lnSpc>
              <a:buNone/>
            </a:pPr>
            <a:r>
              <a:rPr lang="en-GB" b="1" dirty="0"/>
              <a:t>Introduction to Wireless Standards</a:t>
            </a:r>
          </a:p>
          <a:p>
            <a:pPr algn="just">
              <a:lnSpc>
                <a:spcPct val="150000"/>
              </a:lnSpc>
            </a:pPr>
            <a:r>
              <a:rPr lang="en-GB" dirty="0"/>
              <a:t>Wireless communication standards define the specifications for data transmission over wireless networks. These standards ensure that devices from different manufacturers can work together seamlessly, providing compatibility and interoperability. They define key parameters like frequency bands, data rates, and communication protocols.</a:t>
            </a:r>
          </a:p>
        </p:txBody>
      </p:sp>
      <p:sp>
        <p:nvSpPr>
          <p:cNvPr id="795" name="Google Shape;795;p82"/>
          <p:cNvSpPr/>
          <p:nvPr/>
        </p:nvSpPr>
        <p:spPr>
          <a:xfrm>
            <a:off x="6282300" y="3206775"/>
            <a:ext cx="2737500" cy="183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a:extLst>
            <a:ext uri="{FF2B5EF4-FFF2-40B4-BE49-F238E27FC236}">
              <a16:creationId xmlns:a16="http://schemas.microsoft.com/office/drawing/2014/main" id="{DB43A955-7263-107F-FEF1-CD01C1E75A71}"/>
            </a:ext>
          </a:extLst>
        </p:cNvPr>
        <p:cNvGrpSpPr/>
        <p:nvPr/>
      </p:nvGrpSpPr>
      <p:grpSpPr>
        <a:xfrm>
          <a:off x="0" y="0"/>
          <a:ext cx="0" cy="0"/>
          <a:chOff x="0" y="0"/>
          <a:chExt cx="0" cy="0"/>
        </a:xfrm>
      </p:grpSpPr>
      <p:sp>
        <p:nvSpPr>
          <p:cNvPr id="788" name="Google Shape;788;p82">
            <a:extLst>
              <a:ext uri="{FF2B5EF4-FFF2-40B4-BE49-F238E27FC236}">
                <a16:creationId xmlns:a16="http://schemas.microsoft.com/office/drawing/2014/main" id="{055D2199-435A-53F0-CC3D-0430C5699F84}"/>
              </a:ext>
            </a:extLst>
          </p:cNvPr>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Wireless Standards and Protocols</a:t>
            </a:r>
            <a:endParaRPr b="1" dirty="0"/>
          </a:p>
        </p:txBody>
      </p:sp>
      <p:sp>
        <p:nvSpPr>
          <p:cNvPr id="789" name="Google Shape;789;p82">
            <a:extLst>
              <a:ext uri="{FF2B5EF4-FFF2-40B4-BE49-F238E27FC236}">
                <a16:creationId xmlns:a16="http://schemas.microsoft.com/office/drawing/2014/main" id="{D7F55730-885E-8F06-45E4-189D51649BAE}"/>
              </a:ext>
            </a:extLst>
          </p:cNvPr>
          <p:cNvSpPr txBox="1">
            <a:spLocks noGrp="1"/>
          </p:cNvSpPr>
          <p:nvPr>
            <p:ph type="body" idx="1"/>
          </p:nvPr>
        </p:nvSpPr>
        <p:spPr>
          <a:xfrm>
            <a:off x="124200" y="1018799"/>
            <a:ext cx="8219249" cy="3334125"/>
          </a:xfrm>
          <a:prstGeom prst="rect">
            <a:avLst/>
          </a:prstGeom>
        </p:spPr>
        <p:txBody>
          <a:bodyPr spcFirstLastPara="1" wrap="square" lIns="68575" tIns="68575" rIns="68575" bIns="68575" anchor="t" anchorCtr="0">
            <a:noAutofit/>
          </a:bodyPr>
          <a:lstStyle/>
          <a:p>
            <a:pPr algn="just">
              <a:lnSpc>
                <a:spcPct val="200000"/>
              </a:lnSpc>
              <a:buNone/>
            </a:pPr>
            <a:r>
              <a:rPr lang="en-GB" b="1" dirty="0"/>
              <a:t>IEEE 802.11 Standards</a:t>
            </a:r>
          </a:p>
          <a:p>
            <a:pPr algn="just">
              <a:lnSpc>
                <a:spcPct val="200000"/>
              </a:lnSpc>
              <a:buNone/>
            </a:pPr>
            <a:r>
              <a:rPr lang="en-GB" dirty="0"/>
              <a:t>The IEEE 802.11 family of standards governs wireless local area networks (WLANs), ensuring reliable and efficient communication over Wi-Fi networks. Different versions of the standard offer various capabilities, including different data rates, frequency bands, and ranges:</a:t>
            </a:r>
          </a:p>
          <a:p>
            <a:pPr algn="just">
              <a:lnSpc>
                <a:spcPct val="200000"/>
              </a:lnSpc>
              <a:buFont typeface="Arial" panose="020B0604020202020204" pitchFamily="34" charset="0"/>
              <a:buChar char="•"/>
            </a:pPr>
            <a:r>
              <a:rPr lang="en-GB" b="1" dirty="0"/>
              <a:t>802.11a</a:t>
            </a:r>
            <a:r>
              <a:rPr lang="en-GB" dirty="0"/>
              <a:t>: Provides speeds of up to 54 Mbps over the 5 GHz frequency band. It has a shorter range due to the higher frequency but experiences less interference from other devices operating on the 2.4 GHz band.</a:t>
            </a:r>
          </a:p>
          <a:p>
            <a:pPr algn="just">
              <a:lnSpc>
                <a:spcPct val="200000"/>
              </a:lnSpc>
              <a:buFont typeface="Arial" panose="020B0604020202020204" pitchFamily="34" charset="0"/>
              <a:buChar char="•"/>
            </a:pPr>
            <a:r>
              <a:rPr lang="en-GB" b="1" dirty="0"/>
              <a:t>802.11b</a:t>
            </a:r>
            <a:r>
              <a:rPr lang="en-GB" dirty="0"/>
              <a:t>: Offers speeds of up to 11 Mbps over the 2.4 GHz frequency band. It has a longer range but is more susceptible to interference from other devices, such as microwaves and Bluetooth devices, which also operate on the 2.4 GHz band.</a:t>
            </a:r>
          </a:p>
        </p:txBody>
      </p:sp>
      <p:sp>
        <p:nvSpPr>
          <p:cNvPr id="795" name="Google Shape;795;p82">
            <a:extLst>
              <a:ext uri="{FF2B5EF4-FFF2-40B4-BE49-F238E27FC236}">
                <a16:creationId xmlns:a16="http://schemas.microsoft.com/office/drawing/2014/main" id="{E0393564-2243-48BD-CDE9-CDDA26C769A4}"/>
              </a:ext>
            </a:extLst>
          </p:cNvPr>
          <p:cNvSpPr/>
          <p:nvPr/>
        </p:nvSpPr>
        <p:spPr>
          <a:xfrm>
            <a:off x="6282300" y="3206775"/>
            <a:ext cx="2737500" cy="183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83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7">
          <a:extLst>
            <a:ext uri="{FF2B5EF4-FFF2-40B4-BE49-F238E27FC236}">
              <a16:creationId xmlns:a16="http://schemas.microsoft.com/office/drawing/2014/main" id="{C7AA3DD2-0861-BD26-9E51-D3E9634F7856}"/>
            </a:ext>
          </a:extLst>
        </p:cNvPr>
        <p:cNvGrpSpPr/>
        <p:nvPr/>
      </p:nvGrpSpPr>
      <p:grpSpPr>
        <a:xfrm>
          <a:off x="0" y="0"/>
          <a:ext cx="0" cy="0"/>
          <a:chOff x="0" y="0"/>
          <a:chExt cx="0" cy="0"/>
        </a:xfrm>
      </p:grpSpPr>
      <p:sp>
        <p:nvSpPr>
          <p:cNvPr id="789" name="Google Shape;789;p82">
            <a:extLst>
              <a:ext uri="{FF2B5EF4-FFF2-40B4-BE49-F238E27FC236}">
                <a16:creationId xmlns:a16="http://schemas.microsoft.com/office/drawing/2014/main" id="{59FC4E0A-D42F-CE39-D78F-087F9B9F086E}"/>
              </a:ext>
            </a:extLst>
          </p:cNvPr>
          <p:cNvSpPr txBox="1">
            <a:spLocks noGrp="1"/>
          </p:cNvSpPr>
          <p:nvPr>
            <p:ph type="body" idx="1"/>
          </p:nvPr>
        </p:nvSpPr>
        <p:spPr>
          <a:xfrm>
            <a:off x="124200" y="790199"/>
            <a:ext cx="8219249" cy="3896101"/>
          </a:xfrm>
          <a:prstGeom prst="rect">
            <a:avLst/>
          </a:prstGeom>
        </p:spPr>
        <p:txBody>
          <a:bodyPr spcFirstLastPara="1" wrap="square" lIns="68575" tIns="68575" rIns="68575" bIns="68575" anchor="t" anchorCtr="0">
            <a:noAutofit/>
          </a:bodyPr>
          <a:lstStyle/>
          <a:p>
            <a:pPr algn="just">
              <a:lnSpc>
                <a:spcPct val="200000"/>
              </a:lnSpc>
              <a:buFont typeface="Arial" panose="020B0604020202020204" pitchFamily="34" charset="0"/>
              <a:buChar char="•"/>
            </a:pPr>
            <a:r>
              <a:rPr lang="en-GB" b="1" dirty="0"/>
              <a:t>802.11g</a:t>
            </a:r>
            <a:r>
              <a:rPr lang="en-GB" dirty="0"/>
              <a:t>: Provides speeds of up to 54 Mbps over the 2.4 GHz frequency band. It combines the longer range of 802.11b with the faster speed of 802.11a, but it still suffers from the same interference issues associated with the 2.4 GHz band.</a:t>
            </a:r>
          </a:p>
          <a:p>
            <a:pPr marL="158750" indent="0" algn="just">
              <a:lnSpc>
                <a:spcPct val="200000"/>
              </a:lnSpc>
              <a:buNone/>
            </a:pPr>
            <a:endParaRPr lang="en-GB" dirty="0"/>
          </a:p>
          <a:p>
            <a:pPr algn="just">
              <a:lnSpc>
                <a:spcPct val="200000"/>
              </a:lnSpc>
              <a:buFont typeface="Arial" panose="020B0604020202020204" pitchFamily="34" charset="0"/>
              <a:buChar char="•"/>
            </a:pPr>
            <a:r>
              <a:rPr lang="en-GB" b="1" dirty="0"/>
              <a:t>802.11n</a:t>
            </a:r>
            <a:r>
              <a:rPr lang="en-GB" dirty="0"/>
              <a:t>: Supports speeds of up to 600 Mbps and uses multiple antennas (MIMO – Multiple Input, Multiple Output) to improve data throughput and range. It can operate on both the 2.4 GHz and 5 GHz frequency bands, offering flexibility in network design.</a:t>
            </a:r>
          </a:p>
          <a:p>
            <a:pPr marL="158750" indent="0" algn="just">
              <a:lnSpc>
                <a:spcPct val="200000"/>
              </a:lnSpc>
              <a:buNone/>
            </a:pPr>
            <a:endParaRPr lang="en-GB" dirty="0"/>
          </a:p>
          <a:p>
            <a:pPr algn="just">
              <a:lnSpc>
                <a:spcPct val="200000"/>
              </a:lnSpc>
              <a:buFont typeface="Arial" panose="020B0604020202020204" pitchFamily="34" charset="0"/>
              <a:buChar char="•"/>
            </a:pPr>
            <a:r>
              <a:rPr lang="en-GB" b="1" dirty="0"/>
              <a:t>802.11ac</a:t>
            </a:r>
            <a:r>
              <a:rPr lang="en-GB" dirty="0"/>
              <a:t>: Provides gigabit speeds (up to 1 Gbps and beyond) over the 5 GHz frequency band. It uses advanced techniques such as beamforming and wider channels to improve speed and reduce interference. This standard is ideal for high-bandwidth applications like video streaming and online gaming.</a:t>
            </a:r>
          </a:p>
        </p:txBody>
      </p:sp>
      <p:sp>
        <p:nvSpPr>
          <p:cNvPr id="795" name="Google Shape;795;p82">
            <a:extLst>
              <a:ext uri="{FF2B5EF4-FFF2-40B4-BE49-F238E27FC236}">
                <a16:creationId xmlns:a16="http://schemas.microsoft.com/office/drawing/2014/main" id="{9459975D-332B-B47A-AFBD-E8FDFDFC7846}"/>
              </a:ext>
            </a:extLst>
          </p:cNvPr>
          <p:cNvSpPr/>
          <p:nvPr/>
        </p:nvSpPr>
        <p:spPr>
          <a:xfrm>
            <a:off x="6282300" y="3206775"/>
            <a:ext cx="2737500" cy="183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6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3"/>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Comparison Between UTP and STP</a:t>
            </a:r>
            <a:endParaRPr/>
          </a:p>
        </p:txBody>
      </p:sp>
      <p:graphicFrame>
        <p:nvGraphicFramePr>
          <p:cNvPr id="801" name="Google Shape;801;p83"/>
          <p:cNvGraphicFramePr/>
          <p:nvPr/>
        </p:nvGraphicFramePr>
        <p:xfrm>
          <a:off x="566250" y="1234850"/>
          <a:ext cx="7239000" cy="396210"/>
        </p:xfrm>
        <a:graphic>
          <a:graphicData uri="http://schemas.openxmlformats.org/drawingml/2006/table">
            <a:tbl>
              <a:tblPr>
                <a:noFill/>
                <a:tableStyleId>{38C6A60C-7807-4239-BBB6-9E417E184B7F}</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chemeClr val="dk1"/>
                          </a:solidFill>
                          <a:latin typeface="DM Sans"/>
                          <a:ea typeface="DM Sans"/>
                          <a:cs typeface="DM Sans"/>
                          <a:sym typeface="DM Sans"/>
                        </a:rPr>
                        <a:t>Feature</a:t>
                      </a:r>
                      <a:endParaRPr b="1">
                        <a:solidFill>
                          <a:schemeClr val="dk1"/>
                        </a:solidFill>
                        <a:latin typeface="DM Sans"/>
                        <a:ea typeface="DM Sans"/>
                        <a:cs typeface="DM Sans"/>
                        <a:sym typeface="DM Sans"/>
                      </a:endParaRPr>
                    </a:p>
                  </a:txBody>
                  <a:tcPr marL="91425" marR="91425" marT="91425" marB="91425">
                    <a:solidFill>
                      <a:schemeClr val="accent6"/>
                    </a:solidFill>
                  </a:tcPr>
                </a:tc>
                <a:tc>
                  <a:txBody>
                    <a:bodyPr/>
                    <a:lstStyle/>
                    <a:p>
                      <a:pPr marL="0" lvl="0" indent="0" algn="l" rtl="0">
                        <a:spcBef>
                          <a:spcPts val="0"/>
                        </a:spcBef>
                        <a:spcAft>
                          <a:spcPts val="0"/>
                        </a:spcAft>
                        <a:buNone/>
                      </a:pPr>
                      <a:r>
                        <a:rPr lang="en" b="1" dirty="0">
                          <a:solidFill>
                            <a:schemeClr val="dk1"/>
                          </a:solidFill>
                          <a:latin typeface="DM Sans"/>
                          <a:ea typeface="DM Sans"/>
                          <a:cs typeface="DM Sans"/>
                          <a:sym typeface="DM Sans"/>
                        </a:rPr>
                        <a:t>UTP</a:t>
                      </a:r>
                      <a:endParaRPr b="1" dirty="0">
                        <a:solidFill>
                          <a:schemeClr val="dk1"/>
                        </a:solidFill>
                        <a:latin typeface="DM Sans"/>
                        <a:ea typeface="DM Sans"/>
                        <a:cs typeface="DM Sans"/>
                        <a:sym typeface="DM Sans"/>
                      </a:endParaRPr>
                    </a:p>
                  </a:txBody>
                  <a:tcPr marL="91425" marR="91425" marT="91425" marB="91425">
                    <a:solidFill>
                      <a:schemeClr val="accent6"/>
                    </a:solidFill>
                  </a:tcPr>
                </a:tc>
                <a:tc>
                  <a:txBody>
                    <a:bodyPr/>
                    <a:lstStyle/>
                    <a:p>
                      <a:pPr marL="0" lvl="0" indent="0" algn="l" rtl="0">
                        <a:spcBef>
                          <a:spcPts val="0"/>
                        </a:spcBef>
                        <a:spcAft>
                          <a:spcPts val="0"/>
                        </a:spcAft>
                        <a:buNone/>
                      </a:pPr>
                      <a:r>
                        <a:rPr lang="en" b="1" dirty="0">
                          <a:solidFill>
                            <a:schemeClr val="dk1"/>
                          </a:solidFill>
                          <a:latin typeface="DM Sans"/>
                          <a:ea typeface="DM Sans"/>
                          <a:cs typeface="DM Sans"/>
                          <a:sym typeface="DM Sans"/>
                        </a:rPr>
                        <a:t>STP</a:t>
                      </a:r>
                      <a:endParaRPr b="1" dirty="0">
                        <a:solidFill>
                          <a:schemeClr val="dk1"/>
                        </a:solidFill>
                        <a:latin typeface="DM Sans"/>
                        <a:ea typeface="DM Sans"/>
                        <a:cs typeface="DM Sans"/>
                        <a:sym typeface="DM Sans"/>
                      </a:endParaRPr>
                    </a:p>
                  </a:txBody>
                  <a:tcPr marL="91425" marR="91425" marT="91425" marB="91425">
                    <a:solidFill>
                      <a:schemeClr val="accent6"/>
                    </a:solidFill>
                  </a:tcPr>
                </a:tc>
                <a:extLst>
                  <a:ext uri="{0D108BD9-81ED-4DB2-BD59-A6C34878D82A}">
                    <a16:rowId xmlns:a16="http://schemas.microsoft.com/office/drawing/2014/main" val="10000"/>
                  </a:ext>
                </a:extLst>
              </a:tr>
            </a:tbl>
          </a:graphicData>
        </a:graphic>
      </p:graphicFrame>
      <p:grpSp>
        <p:nvGrpSpPr>
          <p:cNvPr id="802" name="Google Shape;802;p83"/>
          <p:cNvGrpSpPr/>
          <p:nvPr/>
        </p:nvGrpSpPr>
        <p:grpSpPr>
          <a:xfrm>
            <a:off x="6282300" y="2299963"/>
            <a:ext cx="2737500" cy="2737500"/>
            <a:chOff x="650375" y="960238"/>
            <a:chExt cx="2737500" cy="2737500"/>
          </a:xfrm>
        </p:grpSpPr>
        <p:grpSp>
          <p:nvGrpSpPr>
            <p:cNvPr id="803" name="Google Shape;803;p83"/>
            <p:cNvGrpSpPr/>
            <p:nvPr/>
          </p:nvGrpSpPr>
          <p:grpSpPr>
            <a:xfrm>
              <a:off x="650375" y="960238"/>
              <a:ext cx="2737500" cy="2737500"/>
              <a:chOff x="4221400" y="1860713"/>
              <a:chExt cx="2737500" cy="2737500"/>
            </a:xfrm>
          </p:grpSpPr>
          <p:pic>
            <p:nvPicPr>
              <p:cNvPr id="804" name="Google Shape;804;p83"/>
              <p:cNvPicPr preferRelativeResize="0"/>
              <p:nvPr/>
            </p:nvPicPr>
            <p:blipFill rotWithShape="1">
              <a:blip r:embed="rId3">
                <a:alphaModFix/>
              </a:blip>
              <a:srcRect/>
              <a:stretch/>
            </p:blipFill>
            <p:spPr>
              <a:xfrm>
                <a:off x="4221400" y="1860713"/>
                <a:ext cx="2737500" cy="2737500"/>
              </a:xfrm>
              <a:prstGeom prst="rect">
                <a:avLst/>
              </a:prstGeom>
              <a:noFill/>
              <a:ln>
                <a:noFill/>
              </a:ln>
            </p:spPr>
          </p:pic>
          <p:sp>
            <p:nvSpPr>
              <p:cNvPr id="805" name="Google Shape;805;p83"/>
              <p:cNvSpPr/>
              <p:nvPr/>
            </p:nvSpPr>
            <p:spPr>
              <a:xfrm>
                <a:off x="4221400" y="1860725"/>
                <a:ext cx="2737500" cy="2298600"/>
              </a:xfrm>
              <a:prstGeom prst="roundRect">
                <a:avLst>
                  <a:gd name="adj" fmla="val 3390"/>
                </a:avLst>
              </a:prstGeom>
              <a:noFill/>
              <a:ln>
                <a:noFill/>
              </a:ln>
            </p:spPr>
            <p:txBody>
              <a:bodyPr spcFirstLastPara="1" wrap="square" lIns="91425" tIns="548625" rIns="91425" bIns="91425" anchor="t" anchorCtr="0">
                <a:noAutofit/>
              </a:bodyPr>
              <a:lstStyle/>
              <a:p>
                <a:pPr marL="45720" marR="45720" lvl="0" indent="0" algn="l" rtl="0">
                  <a:lnSpc>
                    <a:spcPct val="150000"/>
                  </a:lnSpc>
                  <a:spcBef>
                    <a:spcPts val="0"/>
                  </a:spcBef>
                  <a:spcAft>
                    <a:spcPts val="0"/>
                  </a:spcAft>
                  <a:buNone/>
                </a:pPr>
                <a:r>
                  <a:rPr lang="en" sz="1000">
                    <a:solidFill>
                      <a:srgbClr val="FFFFFF"/>
                    </a:solidFill>
                    <a:latin typeface="Inter SemiBold"/>
                    <a:ea typeface="Inter SemiBold"/>
                    <a:cs typeface="Inter SemiBold"/>
                    <a:sym typeface="Inter SemiBold"/>
                  </a:rPr>
                  <a:t>This slide contains additional content. Please find it under the speaker notes below.</a:t>
                </a:r>
                <a:endParaRPr sz="1000">
                  <a:solidFill>
                    <a:srgbClr val="FFFFFF"/>
                  </a:solidFill>
                  <a:latin typeface="Inter SemiBold"/>
                  <a:ea typeface="Inter SemiBold"/>
                  <a:cs typeface="Inter SemiBold"/>
                  <a:sym typeface="Inter SemiBold"/>
                </a:endParaRPr>
              </a:p>
            </p:txBody>
          </p:sp>
          <p:sp>
            <p:nvSpPr>
              <p:cNvPr id="806" name="Google Shape;806;p83"/>
              <p:cNvSpPr/>
              <p:nvPr/>
            </p:nvSpPr>
            <p:spPr>
              <a:xfrm>
                <a:off x="4316628" y="2032538"/>
                <a:ext cx="2547000" cy="353700"/>
              </a:xfrm>
              <a:prstGeom prst="roundRect">
                <a:avLst>
                  <a:gd name="adj" fmla="val 0"/>
                </a:avLst>
              </a:prstGeom>
              <a:noFill/>
              <a:ln>
                <a:noFill/>
              </a:ln>
            </p:spPr>
            <p:txBody>
              <a:bodyPr spcFirstLastPara="1" wrap="square" lIns="91425" tIns="91425" rIns="91425" bIns="91425" anchor="ctr" anchorCtr="0">
                <a:noAutofit/>
              </a:bodyPr>
              <a:lstStyle/>
              <a:p>
                <a:pPr marL="0" marR="45720" lvl="0" indent="0" algn="l" rtl="0">
                  <a:spcBef>
                    <a:spcPts val="0"/>
                  </a:spcBef>
                  <a:spcAft>
                    <a:spcPts val="0"/>
                  </a:spcAft>
                  <a:buNone/>
                </a:pPr>
                <a:r>
                  <a:rPr lang="en" sz="1300">
                    <a:solidFill>
                      <a:srgbClr val="FFFFFF"/>
                    </a:solidFill>
                    <a:latin typeface="Inter ExtraBold"/>
                    <a:ea typeface="Inter ExtraBold"/>
                    <a:cs typeface="Inter ExtraBold"/>
                    <a:sym typeface="Inter ExtraBold"/>
                  </a:rPr>
                  <a:t>💡 SlidesAI Tip</a:t>
                </a:r>
                <a:endParaRPr sz="1300">
                  <a:solidFill>
                    <a:srgbClr val="FFFFFF"/>
                  </a:solidFill>
                  <a:latin typeface="Inter ExtraBold"/>
                  <a:ea typeface="Inter ExtraBold"/>
                  <a:cs typeface="Inter ExtraBold"/>
                  <a:sym typeface="Inter ExtraBold"/>
                </a:endParaRPr>
              </a:p>
            </p:txBody>
          </p:sp>
        </p:grpSp>
        <p:sp>
          <p:nvSpPr>
            <p:cNvPr id="807" name="Google Shape;807;p83"/>
            <p:cNvSpPr/>
            <p:nvPr/>
          </p:nvSpPr>
          <p:spPr>
            <a:xfrm>
              <a:off x="650375" y="1867050"/>
              <a:ext cx="2737500" cy="183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5"/>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t>
            </a:r>
            <a:endParaRPr/>
          </a:p>
        </p:txBody>
      </p:sp>
      <p:sp>
        <p:nvSpPr>
          <p:cNvPr id="819" name="Google Shape;819;p85"/>
          <p:cNvSpPr txBox="1">
            <a:spLocks noGrp="1"/>
          </p:cNvSpPr>
          <p:nvPr>
            <p:ph type="body" idx="1"/>
          </p:nvPr>
        </p:nvSpPr>
        <p:spPr>
          <a:xfrm>
            <a:off x="566250" y="1018800"/>
            <a:ext cx="7777200" cy="27669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Enter text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6"/>
          <p:cNvSpPr txBox="1">
            <a:spLocks noGrp="1"/>
          </p:cNvSpPr>
          <p:nvPr>
            <p:ph type="title"/>
          </p:nvPr>
        </p:nvSpPr>
        <p:spPr>
          <a:xfrm>
            <a:off x="566250" y="445025"/>
            <a:ext cx="4093500" cy="500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Practical Applications of Each Category</a:t>
            </a:r>
            <a:endParaRPr/>
          </a:p>
        </p:txBody>
      </p:sp>
      <p:sp>
        <p:nvSpPr>
          <p:cNvPr id="825" name="Google Shape;825;p86"/>
          <p:cNvSpPr txBox="1">
            <a:spLocks noGrp="1"/>
          </p:cNvSpPr>
          <p:nvPr>
            <p:ph type="body" idx="1"/>
          </p:nvPr>
        </p:nvSpPr>
        <p:spPr>
          <a:xfrm>
            <a:off x="566250" y="1382725"/>
            <a:ext cx="39867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Real-World Examples of Cable Usage</a:t>
            </a:r>
            <a:endParaRPr/>
          </a:p>
          <a:p>
            <a:pPr marL="0" lvl="0" indent="0" algn="l" rtl="0">
              <a:spcBef>
                <a:spcPts val="0"/>
              </a:spcBef>
              <a:spcAft>
                <a:spcPts val="0"/>
              </a:spcAft>
              <a:buNone/>
            </a:pPr>
            <a:r>
              <a:rPr lang="en"/>
              <a:t>**CAT5e**: Used in small office networks for standard internet connectivity.</a:t>
            </a:r>
            <a:endParaRPr/>
          </a:p>
          <a:p>
            <a:pPr marL="0" lvl="0" indent="0" algn="l" rtl="0">
              <a:spcBef>
                <a:spcPts val="0"/>
              </a:spcBef>
              <a:spcAft>
                <a:spcPts val="0"/>
              </a:spcAft>
              <a:buNone/>
            </a:pPr>
            <a:r>
              <a:rPr lang="en"/>
              <a:t>**CAT6**: Commonly used in enterprise environments where high-speed connections are required.</a:t>
            </a:r>
            <a:endParaRPr/>
          </a:p>
          <a:p>
            <a:pPr marL="0" lvl="0" indent="0" algn="l" rtl="0">
              <a:spcBef>
                <a:spcPts val="0"/>
              </a:spcBef>
              <a:spcAft>
                <a:spcPts val="0"/>
              </a:spcAft>
              <a:buNone/>
            </a:pPr>
            <a:r>
              <a:rPr lang="en"/>
              <a:t>**CAT6a**: Ideal for data centers needing high-speed connections over longer distances.</a:t>
            </a:r>
            <a:endParaRPr/>
          </a:p>
          <a:p>
            <a:pPr marL="0" lvl="0" indent="0" algn="l" rtl="0">
              <a:spcBef>
                <a:spcPts val="0"/>
              </a:spcBef>
              <a:spcAft>
                <a:spcPts val="0"/>
              </a:spcAft>
              <a:buNone/>
            </a:pPr>
            <a:r>
              <a:rPr lang="en"/>
              <a:t>**CAT7**: Used in environments with high interference, ensuring reliable performance.</a:t>
            </a:r>
            <a:endParaRPr/>
          </a:p>
          <a:p>
            <a:pPr marL="0" lvl="0" indent="0" algn="l" rtl="0">
              <a:spcBef>
                <a:spcPts val="0"/>
              </a:spcBef>
              <a:spcAft>
                <a:spcPts val="0"/>
              </a:spcAft>
              <a:buNone/>
            </a:pPr>
            <a:r>
              <a:rPr lang="en"/>
              <a:t>**CAT8**: Employed in data centers for high-speed connections between servers and switches.</a:t>
            </a:r>
            <a:endParaRPr/>
          </a:p>
          <a:p>
            <a:pPr marL="0" lvl="0" indent="0" algn="l" rtl="0">
              <a:spcBef>
                <a:spcPts val="0"/>
              </a:spcBef>
              <a:spcAft>
                <a:spcPts val="0"/>
              </a:spcAft>
              <a:buNone/>
            </a:pPr>
            <a:endParaRPr/>
          </a:p>
          <a:p>
            <a:pPr marL="0" lvl="0" indent="0" algn="l" rtl="0">
              <a:spcBef>
                <a:spcPts val="0"/>
              </a:spcBef>
              <a:spcAft>
                <a:spcPts val="0"/>
              </a:spcAft>
              <a:buNone/>
            </a:pPr>
            <a:r>
              <a:rPr lang="en"/>
              <a:t>### Summary</a:t>
            </a:r>
            <a:endParaRPr/>
          </a:p>
          <a:p>
            <a:pPr marL="0" lvl="0" indent="0" algn="l" rtl="0">
              <a:spcBef>
                <a:spcPts val="0"/>
              </a:spcBef>
              <a:spcAft>
                <a:spcPts val="0"/>
              </a:spcAft>
              <a:buNone/>
            </a:pPr>
            <a:r>
              <a:rPr lang="en"/>
              <a:t>Selecting the appropriate cable category based on real-world applications is crucial for optimizing network performance and reliability.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26" name="Google Shape;826;p86"/>
          <p:cNvPicPr preferRelativeResize="0">
            <a:picLocks noGrp="1"/>
          </p:cNvPicPr>
          <p:nvPr>
            <p:ph type="pic" idx="2"/>
          </p:nvPr>
        </p:nvPicPr>
        <p:blipFill>
          <a:blip r:embed="rId3">
            <a:alphaModFix/>
          </a:blip>
          <a:stretch>
            <a:fillRect/>
          </a:stretch>
        </p:blipFill>
        <p:spPr>
          <a:xfrm>
            <a:off x="5870827" y="1220850"/>
            <a:ext cx="2701800" cy="2701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87"/>
          <p:cNvSpPr txBox="1">
            <a:spLocks noGrp="1"/>
          </p:cNvSpPr>
          <p:nvPr>
            <p:ph type="title"/>
          </p:nvPr>
        </p:nvSpPr>
        <p:spPr>
          <a:xfrm>
            <a:off x="566250" y="445025"/>
            <a:ext cx="4093500" cy="500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Real-World Applications of CAT5e</a:t>
            </a:r>
            <a:endParaRPr/>
          </a:p>
        </p:txBody>
      </p:sp>
      <p:sp>
        <p:nvSpPr>
          <p:cNvPr id="832" name="Google Shape;832;p87"/>
          <p:cNvSpPr txBox="1">
            <a:spLocks noGrp="1"/>
          </p:cNvSpPr>
          <p:nvPr>
            <p:ph type="body" idx="1"/>
          </p:nvPr>
        </p:nvSpPr>
        <p:spPr>
          <a:xfrm>
            <a:off x="566250" y="1382725"/>
            <a:ext cx="39867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Examples of CAT5e Deployment</a:t>
            </a:r>
            <a:endParaRPr/>
          </a:p>
          <a:p>
            <a:pPr marL="0" lvl="0" indent="0" algn="l" rtl="0">
              <a:spcBef>
                <a:spcPts val="0"/>
              </a:spcBef>
              <a:spcAft>
                <a:spcPts val="0"/>
              </a:spcAft>
              <a:buNone/>
            </a:pPr>
            <a:r>
              <a:rPr lang="en"/>
              <a:t>**Residential Networks**: Used in homes to connect computers, smart TVs, and gaming consoles to the internet.</a:t>
            </a:r>
            <a:endParaRPr/>
          </a:p>
          <a:p>
            <a:pPr marL="0" lvl="0" indent="0" algn="l" rtl="0">
              <a:spcBef>
                <a:spcPts val="0"/>
              </a:spcBef>
              <a:spcAft>
                <a:spcPts val="0"/>
              </a:spcAft>
              <a:buNone/>
            </a:pPr>
            <a:r>
              <a:rPr lang="en"/>
              <a:t>**Small Office Networks**: Employed in small businesses for reliable connectivity among devices, such as computers and printers.</a:t>
            </a:r>
            <a:endParaRPr/>
          </a:p>
          <a:p>
            <a:pPr marL="0" lvl="0" indent="0" algn="l" rtl="0">
              <a:spcBef>
                <a:spcPts val="0"/>
              </a:spcBef>
              <a:spcAft>
                <a:spcPts val="0"/>
              </a:spcAft>
              <a:buNone/>
            </a:pPr>
            <a:r>
              <a:rPr lang="en"/>
              <a:t>**Educational Institutions**: Used in schools and universities to connect classrooms and labs to the internet.</a:t>
            </a:r>
            <a:endParaRPr/>
          </a:p>
          <a:p>
            <a:pPr marL="0" lvl="0" indent="0" algn="l" rtl="0">
              <a:spcBef>
                <a:spcPts val="0"/>
              </a:spcBef>
              <a:spcAft>
                <a:spcPts val="0"/>
              </a:spcAft>
              <a:buNone/>
            </a:pPr>
            <a:endParaRPr/>
          </a:p>
          <a:p>
            <a:pPr marL="0" lvl="0" indent="0" algn="l" rtl="0">
              <a:spcBef>
                <a:spcPts val="0"/>
              </a:spcBef>
              <a:spcAft>
                <a:spcPts val="0"/>
              </a:spcAft>
              <a:buNone/>
            </a:pPr>
            <a:r>
              <a:rPr lang="en"/>
              <a:t>### Summary</a:t>
            </a:r>
            <a:endParaRPr/>
          </a:p>
          <a:p>
            <a:pPr marL="0" lvl="0" indent="0" algn="l" rtl="0">
              <a:spcBef>
                <a:spcPts val="0"/>
              </a:spcBef>
              <a:spcAft>
                <a:spcPts val="0"/>
              </a:spcAft>
              <a:buNone/>
            </a:pPr>
            <a:r>
              <a:rPr lang="en"/>
              <a:t>CAT5e cables are widely used in various real-world applications, providing reliable connectivity for both residential and commercial environments.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33" name="Google Shape;833;p87"/>
          <p:cNvPicPr preferRelativeResize="0">
            <a:picLocks noGrp="1"/>
          </p:cNvPicPr>
          <p:nvPr>
            <p:ph type="pic" idx="2"/>
          </p:nvPr>
        </p:nvPicPr>
        <p:blipFill>
          <a:blip r:embed="rId3">
            <a:alphaModFix/>
          </a:blip>
          <a:stretch>
            <a:fillRect/>
          </a:stretch>
        </p:blipFill>
        <p:spPr>
          <a:xfrm>
            <a:off x="5870827" y="1740102"/>
            <a:ext cx="2701798" cy="1663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8"/>
          <p:cNvSpPr txBox="1">
            <a:spLocks noGrp="1"/>
          </p:cNvSpPr>
          <p:nvPr>
            <p:ph type="title"/>
          </p:nvPr>
        </p:nvSpPr>
        <p:spPr>
          <a:xfrm>
            <a:off x="278250" y="445025"/>
            <a:ext cx="7803600" cy="47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dirty="0"/>
              <a:t>The Evolution of Networking</a:t>
            </a:r>
            <a:endParaRPr b="1" dirty="0"/>
          </a:p>
        </p:txBody>
      </p:sp>
      <p:sp>
        <p:nvSpPr>
          <p:cNvPr id="839" name="Google Shape;839;p88"/>
          <p:cNvSpPr txBox="1">
            <a:spLocks noGrp="1"/>
          </p:cNvSpPr>
          <p:nvPr>
            <p:ph type="body" idx="1"/>
          </p:nvPr>
        </p:nvSpPr>
        <p:spPr>
          <a:xfrm>
            <a:off x="2691117" y="1237550"/>
            <a:ext cx="5862331" cy="6633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dirty="0"/>
              <a:t>The development of </a:t>
            </a:r>
            <a:r>
              <a:rPr lang="en-GB" b="1" dirty="0"/>
              <a:t>ARPANET</a:t>
            </a:r>
            <a:r>
              <a:rPr lang="en-GB" dirty="0"/>
              <a:t>, one of the first networks, started modern networking by allowing computers to connect in a limited area, setting the stage for larger networks</a:t>
            </a:r>
            <a:endParaRPr dirty="0"/>
          </a:p>
        </p:txBody>
      </p:sp>
      <p:sp>
        <p:nvSpPr>
          <p:cNvPr id="840" name="Google Shape;840;p88"/>
          <p:cNvSpPr txBox="1">
            <a:spLocks noGrp="1"/>
          </p:cNvSpPr>
          <p:nvPr>
            <p:ph type="body" idx="2"/>
          </p:nvPr>
        </p:nvSpPr>
        <p:spPr>
          <a:xfrm>
            <a:off x="2691118" y="2225625"/>
            <a:ext cx="5786132" cy="6633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b="1" dirty="0"/>
              <a:t>Ethernet</a:t>
            </a:r>
            <a:r>
              <a:rPr lang="en-GB" dirty="0"/>
              <a:t> technology improved </a:t>
            </a:r>
            <a:r>
              <a:rPr lang="en-GB" b="1" dirty="0"/>
              <a:t>Local Area Networks (LANs)</a:t>
            </a:r>
            <a:r>
              <a:rPr lang="en-GB" dirty="0"/>
              <a:t>, making it easier to share resources like printers and files between nearby computers. Its speed and reliability became the standard for wired LANs.</a:t>
            </a:r>
            <a:endParaRPr dirty="0"/>
          </a:p>
        </p:txBody>
      </p:sp>
      <p:sp>
        <p:nvSpPr>
          <p:cNvPr id="841" name="Google Shape;841;p88"/>
          <p:cNvSpPr txBox="1">
            <a:spLocks noGrp="1"/>
          </p:cNvSpPr>
          <p:nvPr>
            <p:ph type="body" idx="3"/>
          </p:nvPr>
        </p:nvSpPr>
        <p:spPr>
          <a:xfrm>
            <a:off x="2691102" y="3297425"/>
            <a:ext cx="5862331" cy="6633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dirty="0"/>
              <a:t>The introduction of the </a:t>
            </a:r>
            <a:r>
              <a:rPr lang="en-GB" b="1" dirty="0"/>
              <a:t>Internet Protocol Suite (TCP/IP)</a:t>
            </a:r>
            <a:r>
              <a:rPr lang="en-GB" dirty="0"/>
              <a:t> unified networking protocols, enabling different networks to connect. This helped expand </a:t>
            </a:r>
            <a:r>
              <a:rPr lang="en-GB" b="1" dirty="0"/>
              <a:t>Wide Area Networks (WANs)</a:t>
            </a:r>
            <a:r>
              <a:rPr lang="en-GB" dirty="0"/>
              <a:t> and global connectivity, leading to the creation of the internet.</a:t>
            </a:r>
            <a:endParaRPr dirty="0"/>
          </a:p>
        </p:txBody>
      </p:sp>
      <p:sp>
        <p:nvSpPr>
          <p:cNvPr id="842" name="Google Shape;842;p88"/>
          <p:cNvSpPr txBox="1">
            <a:spLocks noGrp="1"/>
          </p:cNvSpPr>
          <p:nvPr>
            <p:ph type="subTitle" idx="4"/>
          </p:nvPr>
        </p:nvSpPr>
        <p:spPr>
          <a:xfrm>
            <a:off x="203925" y="1404950"/>
            <a:ext cx="1995900" cy="3285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None/>
            </a:pPr>
            <a:r>
              <a:rPr lang="en" dirty="0"/>
              <a:t>1960s</a:t>
            </a:r>
            <a:endParaRPr dirty="0"/>
          </a:p>
        </p:txBody>
      </p:sp>
      <p:sp>
        <p:nvSpPr>
          <p:cNvPr id="843" name="Google Shape;843;p88"/>
          <p:cNvSpPr txBox="1">
            <a:spLocks noGrp="1"/>
          </p:cNvSpPr>
          <p:nvPr>
            <p:ph type="subTitle" idx="5"/>
          </p:nvPr>
        </p:nvSpPr>
        <p:spPr>
          <a:xfrm>
            <a:off x="203925" y="2412375"/>
            <a:ext cx="1995900" cy="3285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None/>
            </a:pPr>
            <a:r>
              <a:rPr lang="en"/>
              <a:t>1980s</a:t>
            </a:r>
            <a:endParaRPr/>
          </a:p>
        </p:txBody>
      </p:sp>
      <p:sp>
        <p:nvSpPr>
          <p:cNvPr id="844" name="Google Shape;844;p88"/>
          <p:cNvSpPr txBox="1">
            <a:spLocks noGrp="1"/>
          </p:cNvSpPr>
          <p:nvPr>
            <p:ph type="subTitle" idx="6"/>
          </p:nvPr>
        </p:nvSpPr>
        <p:spPr>
          <a:xfrm>
            <a:off x="203925" y="3456625"/>
            <a:ext cx="1995900" cy="3285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None/>
            </a:pPr>
            <a:r>
              <a:rPr lang="en"/>
              <a:t>1990s</a:t>
            </a:r>
            <a:endParaRPr/>
          </a:p>
        </p:txBody>
      </p:sp>
      <p:sp>
        <p:nvSpPr>
          <p:cNvPr id="845" name="Google Shape;845;p88"/>
          <p:cNvSpPr txBox="1">
            <a:spLocks noGrp="1"/>
          </p:cNvSpPr>
          <p:nvPr>
            <p:ph type="body" idx="7"/>
          </p:nvPr>
        </p:nvSpPr>
        <p:spPr>
          <a:xfrm>
            <a:off x="2691103" y="4065025"/>
            <a:ext cx="6024272" cy="6633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dirty="0"/>
              <a:t>The rise of </a:t>
            </a:r>
            <a:r>
              <a:rPr lang="en-GB" b="1" dirty="0"/>
              <a:t>Wi-Fi</a:t>
            </a:r>
            <a:r>
              <a:rPr lang="en-GB" dirty="0"/>
              <a:t> made it possible for devices to connect wirelessly, making networking more flexible and convenient. It allowed mobile devices to access the internet and share resources without cables.</a:t>
            </a:r>
            <a:endParaRPr dirty="0"/>
          </a:p>
        </p:txBody>
      </p:sp>
      <p:sp>
        <p:nvSpPr>
          <p:cNvPr id="846" name="Google Shape;846;p88"/>
          <p:cNvSpPr txBox="1">
            <a:spLocks noGrp="1"/>
          </p:cNvSpPr>
          <p:nvPr>
            <p:ph type="subTitle" idx="8"/>
          </p:nvPr>
        </p:nvSpPr>
        <p:spPr>
          <a:xfrm>
            <a:off x="203925" y="4232425"/>
            <a:ext cx="1995900" cy="3285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None/>
            </a:pPr>
            <a:r>
              <a:rPr lang="en" dirty="0"/>
              <a:t>2000s</a:t>
            </a:r>
            <a:endParaRPr dirty="0"/>
          </a:p>
        </p:txBody>
      </p:sp>
    </p:spTree>
    <p:extLst>
      <p:ext uri="{BB962C8B-B14F-4D97-AF65-F5344CB8AC3E}">
        <p14:creationId xmlns:p14="http://schemas.microsoft.com/office/powerpoint/2010/main" val="225943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1"/>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Visualization of the OSI Model</a:t>
            </a:r>
            <a:endParaRPr/>
          </a:p>
        </p:txBody>
      </p:sp>
      <p:sp>
        <p:nvSpPr>
          <p:cNvPr id="870" name="Google Shape;870;p91"/>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Visualizing the OSI model enhances comprehension of how data is transmitted and processed across different layers, emphasizing the importance of each layer's function.</a:t>
            </a:r>
            <a:endParaRPr dirty="0"/>
          </a:p>
          <a:p>
            <a:pPr marL="457200" lvl="0" indent="-298450" algn="l" rtl="0">
              <a:spcBef>
                <a:spcPts val="0"/>
              </a:spcBef>
              <a:spcAft>
                <a:spcPts val="0"/>
              </a:spcAft>
              <a:buSzPts val="1100"/>
              <a:buChar char="●"/>
            </a:pPr>
            <a:r>
              <a:rPr lang="en" dirty="0"/>
              <a:t>**Diagram of the OSI Model**: A visual representation of the OSI model can illustrate the seven layers and their functions, making it easier to understand how data flows through a network.</a:t>
            </a:r>
            <a:endParaRPr dirty="0"/>
          </a:p>
          <a:p>
            <a:pPr marL="457200" lvl="0" indent="-298450" algn="l" rtl="0">
              <a:spcBef>
                <a:spcPts val="0"/>
              </a:spcBef>
              <a:spcAft>
                <a:spcPts val="0"/>
              </a:spcAft>
              <a:buSzPts val="1100"/>
              <a:buChar char="●"/>
            </a:pPr>
            <a:r>
              <a:rPr lang="en" dirty="0"/>
              <a:t>**Layer Descriptions**: Each layer can be described alongside the diagram, highlighting its role and the protocols associated with it, such as:</a:t>
            </a:r>
            <a:endParaRPr dirty="0"/>
          </a:p>
          <a:p>
            <a:pPr marL="457200" lvl="0" indent="-298450" algn="l" rtl="0">
              <a:spcBef>
                <a:spcPts val="0"/>
              </a:spcBef>
              <a:spcAft>
                <a:spcPts val="0"/>
              </a:spcAft>
              <a:buSzPts val="1100"/>
              <a:buChar char="●"/>
            </a:pPr>
            <a:r>
              <a:rPr lang="en" dirty="0"/>
              <a:t>**Physical Layer**: Ethernet; **Data Link Layer**: PPP; **Network Layer**: IP; **Transport Layer**: TCP, UDP; **Session Layer**: NetBIOS; **Presentation Layer**: SSL; **Application Layer**: HTTP, FTP.</a:t>
            </a:r>
            <a:endParaRPr dirty="0"/>
          </a:p>
          <a:p>
            <a:pPr marL="457200" lvl="0" indent="-298450" algn="l" rtl="0">
              <a:spcBef>
                <a:spcPts val="0"/>
              </a:spcBef>
              <a:spcAft>
                <a:spcPts val="0"/>
              </a:spcAft>
              <a:buSzPts val="1100"/>
              <a:buChar char="●"/>
            </a:pPr>
            <a:r>
              <a:rPr lang="en" dirty="0"/>
              <a:t>**Examples of Protocols**: Providing examples of common protocols associated with each layer can help solidify understanding of the OSI model's practical applications.</a:t>
            </a:r>
            <a:endParaRPr dirty="0"/>
          </a:p>
        </p:txBody>
      </p:sp>
      <p:pic>
        <p:nvPicPr>
          <p:cNvPr id="871" name="Google Shape;871;p91"/>
          <p:cNvPicPr preferRelativeResize="0">
            <a:picLocks noGrp="1"/>
          </p:cNvPicPr>
          <p:nvPr>
            <p:ph type="pic" idx="2"/>
          </p:nvPr>
        </p:nvPicPr>
        <p:blipFill rotWithShape="1">
          <a:blip r:embed="rId3">
            <a:alphaModFix/>
          </a:blip>
          <a:srcRect t="13997" b="13997"/>
          <a:stretch/>
        </p:blipFill>
        <p:spPr>
          <a:xfrm>
            <a:off x="5794650" y="571500"/>
            <a:ext cx="2778001" cy="40004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3"/>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Common Internetworking Protocols</a:t>
            </a:r>
            <a:endParaRPr/>
          </a:p>
        </p:txBody>
      </p:sp>
      <p:sp>
        <p:nvSpPr>
          <p:cNvPr id="883" name="Google Shape;883;p93"/>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Introduction to Common Protocols: Internetworking protocols are essential for facilitating communication between devices on different networks. They define rules and conventions for data exchange.</a:t>
            </a:r>
            <a:endParaRPr/>
          </a:p>
          <a:p>
            <a:pPr marL="457200" lvl="0" indent="-298450" algn="l" rtl="0">
              <a:spcBef>
                <a:spcPts val="0"/>
              </a:spcBef>
              <a:spcAft>
                <a:spcPts val="0"/>
              </a:spcAft>
              <a:buSzPts val="1100"/>
              <a:buChar char="●"/>
            </a:pPr>
            <a:r>
              <a:rPr lang="en"/>
              <a:t>**TCP/IP** (Transmission Control Protocol/Internet Protocol): TCP/IP is the foundational protocol suite for the Internet. It breaks data into packets for transmission and ensures reliable delivery through error checking and retransmission.</a:t>
            </a:r>
            <a:endParaRPr/>
          </a:p>
          <a:p>
            <a:pPr marL="457200" lvl="0" indent="-298450" algn="l" rtl="0">
              <a:spcBef>
                <a:spcPts val="0"/>
              </a:spcBef>
              <a:spcAft>
                <a:spcPts val="0"/>
              </a:spcAft>
              <a:buSzPts val="1100"/>
              <a:buChar char="●"/>
            </a:pPr>
            <a:r>
              <a:rPr lang="en"/>
              <a:t>**HTTP** (Hypertext Transfer Protocol): HTTP is the protocol used for transmitting web pages. It enables communication between web browsers and servers, allowing users to access and interact with online content.</a:t>
            </a:r>
            <a:endParaRPr/>
          </a:p>
          <a:p>
            <a:pPr marL="457200" lvl="0" indent="-298450" algn="l" rtl="0">
              <a:spcBef>
                <a:spcPts val="0"/>
              </a:spcBef>
              <a:spcAft>
                <a:spcPts val="0"/>
              </a:spcAft>
              <a:buSzPts val="1100"/>
              <a:buChar char="●"/>
            </a:pPr>
            <a:r>
              <a:rPr lang="en"/>
              <a:t>**FTP** (File Transfer Protocol): FTP is used for transferring files between computers over a network. It allows users to upload and download files securely.</a:t>
            </a:r>
            <a:endParaRPr/>
          </a:p>
          <a:p>
            <a:pPr marL="457200" lvl="0" indent="-298450" algn="l" rtl="0">
              <a:spcBef>
                <a:spcPts val="0"/>
              </a:spcBef>
              <a:spcAft>
                <a:spcPts val="0"/>
              </a:spcAft>
              <a:buSzPts val="1100"/>
              <a:buChar char="●"/>
            </a:pPr>
            <a:r>
              <a:rPr lang="en"/>
              <a:t>**SMTP** (Simple Mail Transfer Protocol): Used for sending emails.</a:t>
            </a:r>
            <a:endParaRPr/>
          </a:p>
          <a:p>
            <a:pPr marL="457200" lvl="0" indent="-298450" algn="l" rtl="0">
              <a:spcBef>
                <a:spcPts val="0"/>
              </a:spcBef>
              <a:spcAft>
                <a:spcPts val="0"/>
              </a:spcAft>
              <a:buSzPts val="1100"/>
              <a:buChar char="●"/>
            </a:pPr>
            <a:r>
              <a:rPr lang="en"/>
              <a:t>**DNS** (Domain Name System): Translates domain names into IP addresses.</a:t>
            </a:r>
            <a:endParaRPr/>
          </a:p>
        </p:txBody>
      </p:sp>
      <p:pic>
        <p:nvPicPr>
          <p:cNvPr id="884" name="Google Shape;884;p93"/>
          <p:cNvPicPr preferRelativeResize="0">
            <a:picLocks noGrp="1"/>
          </p:cNvPicPr>
          <p:nvPr>
            <p:ph type="pic" idx="2"/>
          </p:nvPr>
        </p:nvPicPr>
        <p:blipFill>
          <a:blip r:embed="rId3">
            <a:alphaModFix/>
          </a:blip>
          <a:stretch>
            <a:fillRect/>
          </a:stretch>
        </p:blipFill>
        <p:spPr>
          <a:xfrm>
            <a:off x="496050" y="1709100"/>
            <a:ext cx="2300401" cy="1725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Layers of the TCP/IP Model</a:t>
            </a:r>
            <a:endParaRPr/>
          </a:p>
        </p:txBody>
      </p:sp>
      <p:sp>
        <p:nvSpPr>
          <p:cNvPr id="890" name="Google Shape;890;p94"/>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Link Layer</a:t>
            </a:r>
            <a:endParaRPr/>
          </a:p>
        </p:txBody>
      </p:sp>
      <p:sp>
        <p:nvSpPr>
          <p:cNvPr id="891" name="Google Shape;891;p94"/>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Internet Layer</a:t>
            </a:r>
            <a:endParaRPr/>
          </a:p>
        </p:txBody>
      </p:sp>
      <p:sp>
        <p:nvSpPr>
          <p:cNvPr id="892" name="Google Shape;892;p94"/>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Transport and Application Layers</a:t>
            </a:r>
            <a:endParaRPr/>
          </a:p>
        </p:txBody>
      </p:sp>
      <p:sp>
        <p:nvSpPr>
          <p:cNvPr id="893" name="Google Shape;893;p94"/>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**Link layer** is responsible for the physical connection between devices and the data transfer over a specific medium, including protocols like **Ethernet** and **Wi-Fi**.</a:t>
            </a:r>
            <a:endParaRPr/>
          </a:p>
        </p:txBody>
      </p:sp>
      <p:sp>
        <p:nvSpPr>
          <p:cNvPr id="894" name="Google Shape;894;p94"/>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**Internet layer** manages the routing of data packets across networks using the **Internet Protocol (IP)** to address and route packets.</a:t>
            </a:r>
            <a:endParaRPr/>
          </a:p>
        </p:txBody>
      </p:sp>
      <p:sp>
        <p:nvSpPr>
          <p:cNvPr id="895" name="Google Shape;895;p94"/>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**Transport layer** ensures reliable data transfer between hosts with protocols like **TCP** and **UDP**. The **Application layer** interfaces directly with end-user applications, including protocols like **HTTP**, **FTP**, and **DNS**.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95"/>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Comparison of OSI and TCP/IP</a:t>
            </a:r>
            <a:endParaRPr/>
          </a:p>
        </p:txBody>
      </p:sp>
      <p:sp>
        <p:nvSpPr>
          <p:cNvPr id="901" name="Google Shape;901;p95"/>
          <p:cNvSpPr txBox="1">
            <a:spLocks noGrp="1"/>
          </p:cNvSpPr>
          <p:nvPr>
            <p:ph type="body" idx="1"/>
          </p:nvPr>
        </p:nvSpPr>
        <p:spPr>
          <a:xfrm>
            <a:off x="566250" y="1899000"/>
            <a:ext cx="3243300" cy="23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**OSI model** and **TCP/IP model** are both frameworks for understanding networking, but they differ in structure and application.</a:t>
            </a:r>
            <a:endParaRPr/>
          </a:p>
        </p:txBody>
      </p:sp>
      <p:sp>
        <p:nvSpPr>
          <p:cNvPr id="902" name="Google Shape;902;p95"/>
          <p:cNvSpPr txBox="1">
            <a:spLocks noGrp="1"/>
          </p:cNvSpPr>
          <p:nvPr>
            <p:ph type="body" idx="2"/>
          </p:nvPr>
        </p:nvSpPr>
        <p:spPr>
          <a:xfrm>
            <a:off x="5226525" y="1899000"/>
            <a:ext cx="3243300" cy="23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**OSI model** offers a **detailed framework** and a **layered approach**, while the **TCP/IP model** is known for its **simplicity** and **widespread adoption**. However, the OSI model can be **complex** and less adopted, whereas the TCP/IP model lacks **detailed structure**.</a:t>
            </a:r>
            <a:endParaRPr/>
          </a:p>
        </p:txBody>
      </p:sp>
      <p:sp>
        <p:nvSpPr>
          <p:cNvPr id="903" name="Google Shape;903;p95"/>
          <p:cNvSpPr txBox="1">
            <a:spLocks noGrp="1"/>
          </p:cNvSpPr>
          <p:nvPr>
            <p:ph type="subTitle" idx="3"/>
          </p:nvPr>
        </p:nvSpPr>
        <p:spPr>
          <a:xfrm>
            <a:off x="566250" y="1382475"/>
            <a:ext cx="3243300" cy="302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OSI vs. TCP/IP</a:t>
            </a:r>
            <a:endParaRPr/>
          </a:p>
        </p:txBody>
      </p:sp>
      <p:sp>
        <p:nvSpPr>
          <p:cNvPr id="904" name="Google Shape;904;p95"/>
          <p:cNvSpPr txBox="1">
            <a:spLocks noGrp="1"/>
          </p:cNvSpPr>
          <p:nvPr>
            <p:ph type="subTitle" idx="4"/>
          </p:nvPr>
        </p:nvSpPr>
        <p:spPr>
          <a:xfrm>
            <a:off x="5226525" y="1382475"/>
            <a:ext cx="3243300" cy="318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Strengths and Weaknesses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6"/>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Understanding Internet Protocols</a:t>
            </a:r>
            <a:endParaRPr/>
          </a:p>
        </p:txBody>
      </p:sp>
      <p:sp>
        <p:nvSpPr>
          <p:cNvPr id="910" name="Google Shape;910;p96"/>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Definition and Role</a:t>
            </a:r>
            <a:endParaRPr/>
          </a:p>
        </p:txBody>
      </p:sp>
      <p:sp>
        <p:nvSpPr>
          <p:cNvPr id="911" name="Google Shape;911;p96"/>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Categorization of Protocols</a:t>
            </a:r>
            <a:endParaRPr/>
          </a:p>
        </p:txBody>
      </p:sp>
      <p:sp>
        <p:nvSpPr>
          <p:cNvPr id="912" name="Google Shape;912;p96"/>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Key Protocols</a:t>
            </a:r>
            <a:endParaRPr/>
          </a:p>
        </p:txBody>
      </p:sp>
      <p:sp>
        <p:nvSpPr>
          <p:cNvPr id="913" name="Google Shape;913;p96"/>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**Internet protocols** are standardized rules that govern how data is transmitted over the Internet, ensuring devices can communicate effectively.</a:t>
            </a:r>
            <a:endParaRPr/>
          </a:p>
        </p:txBody>
      </p:sp>
      <p:sp>
        <p:nvSpPr>
          <p:cNvPr id="914" name="Google Shape;914;p96"/>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Internet protocols can be categorized into several types: **Network Protocols** (e.g., **IP**), **Transport Protocols** (e.g., **TCP**, **UDP**), and **Application Protocols** (e.g., **HTTP**, **FTP**).</a:t>
            </a:r>
            <a:endParaRPr/>
          </a:p>
        </p:txBody>
      </p:sp>
      <p:sp>
        <p:nvSpPr>
          <p:cNvPr id="915" name="Google Shape;915;p96"/>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Key protocols include **IP** for addressing and routing packets, **TCP** for reliable data delivery, and **UDP** for fast, connectionless communication.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IPv4 vs. IPv6</a:t>
            </a:r>
            <a:endParaRPr/>
          </a:p>
        </p:txBody>
      </p:sp>
      <p:sp>
        <p:nvSpPr>
          <p:cNvPr id="921" name="Google Shape;921;p97"/>
          <p:cNvSpPr txBox="1">
            <a:spLocks noGrp="1"/>
          </p:cNvSpPr>
          <p:nvPr>
            <p:ph type="body" idx="1"/>
          </p:nvPr>
        </p:nvSpPr>
        <p:spPr>
          <a:xfrm>
            <a:off x="3804600" y="1841321"/>
            <a:ext cx="2218500" cy="2765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IPv4 (Internet Protocol version 4) is the most widely used addressing scheme, utilizing **32-bit addresses**. However, it faces **address exhaustion** due to the rapid growth of the Internet.</a:t>
            </a:r>
            <a:endParaRPr/>
          </a:p>
        </p:txBody>
      </p:sp>
      <p:sp>
        <p:nvSpPr>
          <p:cNvPr id="922" name="Google Shape;922;p97"/>
          <p:cNvSpPr txBox="1">
            <a:spLocks noGrp="1"/>
          </p:cNvSpPr>
          <p:nvPr>
            <p:ph type="body" idx="2"/>
          </p:nvPr>
        </p:nvSpPr>
        <p:spPr>
          <a:xfrm>
            <a:off x="6251423" y="1841321"/>
            <a:ext cx="2218500" cy="2765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IPv6 (Internet Protocol version 6) addresses IPv4's limitations with **128-bit addresses**, allowing for an almost unlimited number of unique addresses. It offers a **larger address space**, **simplified addressing**, and **enhanced security** features.</a:t>
            </a:r>
            <a:endParaRPr/>
          </a:p>
        </p:txBody>
      </p:sp>
      <p:sp>
        <p:nvSpPr>
          <p:cNvPr id="923" name="Google Shape;923;p97"/>
          <p:cNvSpPr txBox="1">
            <a:spLocks noGrp="1"/>
          </p:cNvSpPr>
          <p:nvPr>
            <p:ph type="subTitle" idx="3"/>
          </p:nvPr>
        </p:nvSpPr>
        <p:spPr>
          <a:xfrm>
            <a:off x="3804600" y="1289076"/>
            <a:ext cx="2218500" cy="323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IPv4 and Limitations</a:t>
            </a:r>
            <a:endParaRPr/>
          </a:p>
        </p:txBody>
      </p:sp>
      <p:sp>
        <p:nvSpPr>
          <p:cNvPr id="924" name="Google Shape;924;p97"/>
          <p:cNvSpPr txBox="1">
            <a:spLocks noGrp="1"/>
          </p:cNvSpPr>
          <p:nvPr>
            <p:ph type="subTitle" idx="4"/>
          </p:nvPr>
        </p:nvSpPr>
        <p:spPr>
          <a:xfrm>
            <a:off x="6251418" y="1289076"/>
            <a:ext cx="2218500" cy="34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Introduction to IPv6 and Improvements</a:t>
            </a:r>
            <a:endParaRPr/>
          </a:p>
        </p:txBody>
      </p:sp>
      <p:pic>
        <p:nvPicPr>
          <p:cNvPr id="925" name="Google Shape;925;p97"/>
          <p:cNvPicPr preferRelativeResize="0">
            <a:picLocks noGrp="1"/>
          </p:cNvPicPr>
          <p:nvPr>
            <p:ph type="pic" idx="5"/>
          </p:nvPr>
        </p:nvPicPr>
        <p:blipFill>
          <a:blip r:embed="rId3">
            <a:alphaModFix/>
          </a:blip>
          <a:stretch>
            <a:fillRect/>
          </a:stretch>
        </p:blipFill>
        <p:spPr>
          <a:xfrm>
            <a:off x="707847" y="2200800"/>
            <a:ext cx="2608507" cy="16464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98"/>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Role of Subnetting</a:t>
            </a:r>
            <a:endParaRPr/>
          </a:p>
        </p:txBody>
      </p:sp>
      <p:sp>
        <p:nvSpPr>
          <p:cNvPr id="931" name="Google Shape;931;p98"/>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Definition of Subnetting: Subnetting is the practice of dividing a larger network into smaller, more manageable subnetworks (subnets). It enhances network performance and security.</a:t>
            </a:r>
            <a:endParaRPr/>
          </a:p>
          <a:p>
            <a:pPr marL="457200" lvl="0" indent="-298450" algn="l" rtl="0">
              <a:spcBef>
                <a:spcPts val="0"/>
              </a:spcBef>
              <a:spcAft>
                <a:spcPts val="0"/>
              </a:spcAft>
              <a:buSzPts val="1100"/>
              <a:buChar char="●"/>
            </a:pPr>
            <a:r>
              <a:rPr lang="en"/>
              <a:t>**Efficient IP Address Management**: Subnetting allows for better utilization of IP addresses, reducing wastage.</a:t>
            </a:r>
            <a:endParaRPr/>
          </a:p>
          <a:p>
            <a:pPr marL="457200" lvl="0" indent="-298450" algn="l" rtl="0">
              <a:spcBef>
                <a:spcPts val="0"/>
              </a:spcBef>
              <a:spcAft>
                <a:spcPts val="0"/>
              </a:spcAft>
              <a:buSzPts val="1100"/>
              <a:buChar char="●"/>
            </a:pPr>
            <a:r>
              <a:rPr lang="en"/>
              <a:t>**Improved Network Performance**: Smaller subnets reduce network congestion and improve data transmission speeds.</a:t>
            </a:r>
            <a:endParaRPr/>
          </a:p>
          <a:p>
            <a:pPr marL="457200" lvl="0" indent="-298450" algn="l" rtl="0">
              <a:spcBef>
                <a:spcPts val="0"/>
              </a:spcBef>
              <a:spcAft>
                <a:spcPts val="0"/>
              </a:spcAft>
              <a:buSzPts val="1100"/>
              <a:buChar char="●"/>
            </a:pPr>
            <a:r>
              <a:rPr lang="en"/>
              <a:t>**Enhanced Security**: Subnets can be isolated from each other, limiting access and improving security.</a:t>
            </a:r>
            <a:endParaRPr/>
          </a:p>
        </p:txBody>
      </p:sp>
      <p:pic>
        <p:nvPicPr>
          <p:cNvPr id="932" name="Google Shape;932;p98"/>
          <p:cNvPicPr preferRelativeResize="0">
            <a:picLocks noGrp="1"/>
          </p:cNvPicPr>
          <p:nvPr>
            <p:ph type="pic" idx="2"/>
          </p:nvPr>
        </p:nvPicPr>
        <p:blipFill>
          <a:blip r:embed="rId3">
            <a:alphaModFix/>
          </a:blip>
          <a:stretch>
            <a:fillRect/>
          </a:stretch>
        </p:blipFill>
        <p:spPr>
          <a:xfrm>
            <a:off x="5794650" y="1330603"/>
            <a:ext cx="2777999" cy="248229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9"/>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TCP vs. UDP: Which to Use</a:t>
            </a:r>
            <a:endParaRPr/>
          </a:p>
        </p:txBody>
      </p:sp>
      <p:sp>
        <p:nvSpPr>
          <p:cNvPr id="938" name="Google Shape;938;p99"/>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Definition of TCP: TCP (Transmission Control Protocol) is a connection-oriented protocol that ensures reliable data transmission through error checking and retransmission.</a:t>
            </a:r>
            <a:endParaRPr/>
          </a:p>
          <a:p>
            <a:pPr marL="457200" lvl="0" indent="-298450" algn="l" rtl="0">
              <a:spcBef>
                <a:spcPts val="0"/>
              </a:spcBef>
              <a:spcAft>
                <a:spcPts val="0"/>
              </a:spcAft>
              <a:buSzPts val="1100"/>
              <a:buChar char="●"/>
            </a:pPr>
            <a:r>
              <a:rPr lang="en"/>
              <a:t>**Reliability**: TCP guarantees that data is delivered accurately and in order.</a:t>
            </a:r>
            <a:endParaRPr/>
          </a:p>
          <a:p>
            <a:pPr marL="457200" lvl="0" indent="-298450" algn="l" rtl="0">
              <a:spcBef>
                <a:spcPts val="0"/>
              </a:spcBef>
              <a:spcAft>
                <a:spcPts val="0"/>
              </a:spcAft>
              <a:buSzPts val="1100"/>
              <a:buChar char="●"/>
            </a:pPr>
            <a:r>
              <a:rPr lang="en"/>
              <a:t>**Connection-Oriented**: A connection must be established before data transfer.</a:t>
            </a:r>
            <a:endParaRPr/>
          </a:p>
          <a:p>
            <a:pPr marL="457200" lvl="0" indent="-298450" algn="l" rtl="0">
              <a:spcBef>
                <a:spcPts val="0"/>
              </a:spcBef>
              <a:spcAft>
                <a:spcPts val="0"/>
              </a:spcAft>
              <a:buSzPts val="1100"/>
              <a:buChar char="●"/>
            </a:pPr>
            <a:r>
              <a:rPr lang="en"/>
              <a:t>**Error Checking**: TCP includes mechanisms for detecting and correcting errors.</a:t>
            </a:r>
            <a:endParaRPr/>
          </a:p>
          <a:p>
            <a:pPr marL="457200" lvl="0" indent="-298450" algn="l" rtl="0">
              <a:spcBef>
                <a:spcPts val="0"/>
              </a:spcBef>
              <a:spcAft>
                <a:spcPts val="0"/>
              </a:spcAft>
              <a:buSzPts val="1100"/>
              <a:buChar char="●"/>
            </a:pPr>
            <a:r>
              <a:rPr lang="en"/>
              <a:t>**Speed**: UDP is faster than TCP due to its connectionless nature.</a:t>
            </a:r>
            <a:endParaRPr/>
          </a:p>
          <a:p>
            <a:pPr marL="457200" lvl="0" indent="-298450" algn="l" rtl="0">
              <a:spcBef>
                <a:spcPts val="0"/>
              </a:spcBef>
              <a:spcAft>
                <a:spcPts val="0"/>
              </a:spcAft>
              <a:buSzPts val="1100"/>
              <a:buChar char="●"/>
            </a:pPr>
            <a:r>
              <a:rPr lang="en"/>
              <a:t>**Low Latency**: Ideal for applications where speed is critical, such as streaming.</a:t>
            </a:r>
            <a:endParaRPr/>
          </a:p>
        </p:txBody>
      </p:sp>
      <p:pic>
        <p:nvPicPr>
          <p:cNvPr id="939" name="Google Shape;939;p99"/>
          <p:cNvPicPr preferRelativeResize="0">
            <a:picLocks noGrp="1"/>
          </p:cNvPicPr>
          <p:nvPr>
            <p:ph type="pic" idx="2"/>
          </p:nvPr>
        </p:nvPicPr>
        <p:blipFill>
          <a:blip r:embed="rId3">
            <a:alphaModFix/>
          </a:blip>
          <a:stretch>
            <a:fillRect/>
          </a:stretch>
        </p:blipFill>
        <p:spPr>
          <a:xfrm>
            <a:off x="5794650" y="1182750"/>
            <a:ext cx="2777999" cy="27779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00"/>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TCP Characteristics</a:t>
            </a:r>
            <a:endParaRPr/>
          </a:p>
        </p:txBody>
      </p:sp>
      <p:sp>
        <p:nvSpPr>
          <p:cNvPr id="945" name="Google Shape;945;p100"/>
          <p:cNvSpPr txBox="1">
            <a:spLocks noGrp="1"/>
          </p:cNvSpPr>
          <p:nvPr>
            <p:ph type="body" idx="1"/>
          </p:nvPr>
        </p:nvSpPr>
        <p:spPr>
          <a:xfrm>
            <a:off x="5662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**TCP** establishes a **connection** between sender and receiver before transmitting data, ensuring that both parties are ready to communicate.</a:t>
            </a:r>
            <a:endParaRPr/>
          </a:p>
        </p:txBody>
      </p:sp>
      <p:sp>
        <p:nvSpPr>
          <p:cNvPr id="946" name="Google Shape;946;p100"/>
          <p:cNvSpPr txBox="1">
            <a:spLocks noGrp="1"/>
          </p:cNvSpPr>
          <p:nvPr>
            <p:ph type="subTitle" idx="2"/>
          </p:nvPr>
        </p:nvSpPr>
        <p:spPr>
          <a:xfrm>
            <a:off x="595000" y="2900850"/>
            <a:ext cx="24156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Connection-Oriented Communication</a:t>
            </a:r>
            <a:endParaRPr/>
          </a:p>
        </p:txBody>
      </p:sp>
      <p:sp>
        <p:nvSpPr>
          <p:cNvPr id="947" name="Google Shape;947;p100"/>
          <p:cNvSpPr txBox="1">
            <a:spLocks noGrp="1"/>
          </p:cNvSpPr>
          <p:nvPr>
            <p:ph type="body" idx="3"/>
          </p:nvPr>
        </p:nvSpPr>
        <p:spPr>
          <a:xfrm>
            <a:off x="33028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**TCP** includes **error-checking mechanisms** to detect and correct data transmission errors, ensuring accurate delivery of information. It guarantees that all data packets are received in the correct order, retransmitting any lost packets.</a:t>
            </a:r>
            <a:endParaRPr/>
          </a:p>
        </p:txBody>
      </p:sp>
      <p:sp>
        <p:nvSpPr>
          <p:cNvPr id="948" name="Google Shape;948;p100"/>
          <p:cNvSpPr txBox="1">
            <a:spLocks noGrp="1"/>
          </p:cNvSpPr>
          <p:nvPr>
            <p:ph type="subTitle" idx="4"/>
          </p:nvPr>
        </p:nvSpPr>
        <p:spPr>
          <a:xfrm>
            <a:off x="3302507" y="2900850"/>
            <a:ext cx="24447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Error Checking and Data Reliability</a:t>
            </a:r>
            <a:endParaRPr/>
          </a:p>
        </p:txBody>
      </p:sp>
      <p:sp>
        <p:nvSpPr>
          <p:cNvPr id="949" name="Google Shape;949;p100"/>
          <p:cNvSpPr txBox="1">
            <a:spLocks noGrp="1"/>
          </p:cNvSpPr>
          <p:nvPr>
            <p:ph type="body" idx="5"/>
          </p:nvPr>
        </p:nvSpPr>
        <p:spPr>
          <a:xfrm>
            <a:off x="60394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**TCP** uses **flow control mechanisms** to manage the rate of data transmission, preventing network congestion. For example, when you download a file from the Internet, **TCP** ensures that the entire file is received accurately and in the correct order.</a:t>
            </a:r>
            <a:endParaRPr/>
          </a:p>
        </p:txBody>
      </p:sp>
      <p:sp>
        <p:nvSpPr>
          <p:cNvPr id="950" name="Google Shape;950;p100"/>
          <p:cNvSpPr txBox="1">
            <a:spLocks noGrp="1"/>
          </p:cNvSpPr>
          <p:nvPr>
            <p:ph type="subTitle" idx="6"/>
          </p:nvPr>
        </p:nvSpPr>
        <p:spPr>
          <a:xfrm>
            <a:off x="6039103" y="2900850"/>
            <a:ext cx="24447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Flow Control and Real-World Example</a:t>
            </a:r>
            <a:endParaRPr/>
          </a:p>
        </p:txBody>
      </p:sp>
      <p:pic>
        <p:nvPicPr>
          <p:cNvPr id="951" name="Google Shape;951;p100"/>
          <p:cNvPicPr preferRelativeResize="0">
            <a:picLocks noGrp="1"/>
          </p:cNvPicPr>
          <p:nvPr>
            <p:ph type="pic" idx="7"/>
          </p:nvPr>
        </p:nvPicPr>
        <p:blipFill>
          <a:blip r:embed="rId3">
            <a:alphaModFix/>
          </a:blip>
          <a:stretch>
            <a:fillRect/>
          </a:stretch>
        </p:blipFill>
        <p:spPr>
          <a:xfrm>
            <a:off x="787031" y="1290025"/>
            <a:ext cx="2031588" cy="1536600"/>
          </a:xfrm>
          <a:prstGeom prst="rect">
            <a:avLst/>
          </a:prstGeom>
        </p:spPr>
      </p:pic>
      <p:pic>
        <p:nvPicPr>
          <p:cNvPr id="952" name="Google Shape;952;p100"/>
          <p:cNvPicPr preferRelativeResize="0">
            <a:picLocks noGrp="1"/>
          </p:cNvPicPr>
          <p:nvPr>
            <p:ph type="pic" idx="8"/>
          </p:nvPr>
        </p:nvPicPr>
        <p:blipFill>
          <a:blip r:embed="rId4">
            <a:alphaModFix/>
          </a:blip>
          <a:stretch>
            <a:fillRect/>
          </a:stretch>
        </p:blipFill>
        <p:spPr>
          <a:xfrm>
            <a:off x="3317050" y="1378938"/>
            <a:ext cx="2415600" cy="1358775"/>
          </a:xfrm>
          <a:prstGeom prst="rect">
            <a:avLst/>
          </a:prstGeom>
        </p:spPr>
      </p:pic>
      <p:pic>
        <p:nvPicPr>
          <p:cNvPr id="953" name="Google Shape;953;p100"/>
          <p:cNvPicPr preferRelativeResize="0">
            <a:picLocks noGrp="1"/>
          </p:cNvPicPr>
          <p:nvPr>
            <p:ph type="pic" idx="9"/>
          </p:nvPr>
        </p:nvPicPr>
        <p:blipFill>
          <a:blip r:embed="rId5">
            <a:alphaModFix/>
          </a:blip>
          <a:stretch>
            <a:fillRect/>
          </a:stretch>
        </p:blipFill>
        <p:spPr>
          <a:xfrm>
            <a:off x="6383583" y="1290025"/>
            <a:ext cx="1756435" cy="153660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01"/>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UDP Characteristics</a:t>
            </a:r>
            <a:endParaRPr/>
          </a:p>
        </p:txBody>
      </p:sp>
      <p:sp>
        <p:nvSpPr>
          <p:cNvPr id="959" name="Google Shape;959;p101"/>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Connectionless Communication and Low Latency</a:t>
            </a:r>
            <a:endParaRPr/>
          </a:p>
        </p:txBody>
      </p:sp>
      <p:sp>
        <p:nvSpPr>
          <p:cNvPr id="960" name="Google Shape;960;p101"/>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Simplicity and No Error Checking</a:t>
            </a:r>
            <a:endParaRPr/>
          </a:p>
        </p:txBody>
      </p:sp>
      <p:sp>
        <p:nvSpPr>
          <p:cNvPr id="961" name="Google Shape;961;p101"/>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Use Cases and Summary</a:t>
            </a:r>
            <a:endParaRPr/>
          </a:p>
        </p:txBody>
      </p:sp>
      <p:sp>
        <p:nvSpPr>
          <p:cNvPr id="962" name="Google Shape;962;p101"/>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**UDP** does not establish a **connection** before transmitting data, allowing for faster data transfer without the overhead of connection setup. This results in **lower latency**, making it ideal for real-time applications.</a:t>
            </a:r>
            <a:endParaRPr/>
          </a:p>
        </p:txBody>
      </p:sp>
      <p:sp>
        <p:nvSpPr>
          <p:cNvPr id="963" name="Google Shape;963;p101"/>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**UDP** is simpler than **TCP**, with fewer features and overhead, allowing for faster data transmission. However, it does not guarantee the delivery of packets or their order, making it less reliable.</a:t>
            </a:r>
            <a:endParaRPr/>
          </a:p>
        </p:txBody>
      </p:sp>
      <p:sp>
        <p:nvSpPr>
          <p:cNvPr id="964" name="Google Shape;964;p101"/>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**UDP** is commonly used for **streaming** and **online gaming**, where speed is prioritized over reliability. Its connectionless nature and simplicity make it suitable for applications requiring quick communication.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9"/>
          <p:cNvSpPr txBox="1">
            <a:spLocks noGrp="1"/>
          </p:cNvSpPr>
          <p:nvPr>
            <p:ph type="title"/>
          </p:nvPr>
        </p:nvSpPr>
        <p:spPr>
          <a:xfrm>
            <a:off x="276225" y="445025"/>
            <a:ext cx="836205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dirty="0"/>
              <a:t>Types of Networks</a:t>
            </a:r>
            <a:endParaRPr b="1" dirty="0"/>
          </a:p>
        </p:txBody>
      </p:sp>
      <p:sp>
        <p:nvSpPr>
          <p:cNvPr id="852" name="Google Shape;852;p89"/>
          <p:cNvSpPr txBox="1">
            <a:spLocks noGrp="1"/>
          </p:cNvSpPr>
          <p:nvPr>
            <p:ph type="body" idx="1"/>
          </p:nvPr>
        </p:nvSpPr>
        <p:spPr>
          <a:xfrm>
            <a:off x="2796449" y="809625"/>
            <a:ext cx="5957026" cy="4048125"/>
          </a:xfrm>
          <a:prstGeom prst="rect">
            <a:avLst/>
          </a:prstGeom>
        </p:spPr>
        <p:txBody>
          <a:bodyPr spcFirstLastPara="1" wrap="square" lIns="68575" tIns="68575" rIns="68575" bIns="68575" anchor="t" anchorCtr="0">
            <a:noAutofit/>
          </a:bodyPr>
          <a:lstStyle/>
          <a:p>
            <a:pPr marL="0" lvl="0" indent="0" algn="just" rtl="0">
              <a:lnSpc>
                <a:spcPct val="200000"/>
              </a:lnSpc>
              <a:spcBef>
                <a:spcPts val="0"/>
              </a:spcBef>
              <a:spcAft>
                <a:spcPts val="0"/>
              </a:spcAft>
              <a:buNone/>
            </a:pPr>
            <a:r>
              <a:rPr lang="en-GB" b="1" dirty="0"/>
              <a:t>Local Area Network (LAN)</a:t>
            </a:r>
            <a:r>
              <a:rPr lang="en-GB" dirty="0"/>
              <a:t>: A LAN connects computers within a small area like a home, office, or school. It allows for fast data transfer and sharing of resources like printers and files.</a:t>
            </a:r>
          </a:p>
          <a:p>
            <a:pPr marL="0" lvl="0" indent="0" algn="just" rtl="0">
              <a:lnSpc>
                <a:spcPct val="200000"/>
              </a:lnSpc>
              <a:spcBef>
                <a:spcPts val="0"/>
              </a:spcBef>
              <a:spcAft>
                <a:spcPts val="0"/>
              </a:spcAft>
              <a:buNone/>
            </a:pPr>
            <a:r>
              <a:rPr lang="en-GB" b="1" dirty="0"/>
              <a:t>Metropolitan Area Network (MAN)</a:t>
            </a:r>
            <a:r>
              <a:rPr lang="en-GB" dirty="0"/>
              <a:t>: A MAN covers a larger area than a LAN, such as a city or a large campus. It connects multiple LANs and allows communication over a broader region.</a:t>
            </a:r>
          </a:p>
          <a:p>
            <a:pPr marL="0" lvl="0" indent="0" algn="just" rtl="0">
              <a:lnSpc>
                <a:spcPct val="200000"/>
              </a:lnSpc>
              <a:spcBef>
                <a:spcPts val="0"/>
              </a:spcBef>
              <a:spcAft>
                <a:spcPts val="0"/>
              </a:spcAft>
              <a:buNone/>
            </a:pPr>
            <a:r>
              <a:rPr lang="en-GB" b="1" dirty="0"/>
              <a:t>Wide Area Network (WAN)</a:t>
            </a:r>
            <a:r>
              <a:rPr lang="en-GB" dirty="0"/>
              <a:t>: WANs link multiple LANs over long distances, often through leased telecommunication lines. The Internet is a major example of a WAN, enabling global connectivity.</a:t>
            </a:r>
          </a:p>
          <a:p>
            <a:pPr marL="0" lvl="0" indent="0" algn="just" rtl="0">
              <a:lnSpc>
                <a:spcPct val="200000"/>
              </a:lnSpc>
              <a:spcBef>
                <a:spcPts val="0"/>
              </a:spcBef>
              <a:spcAft>
                <a:spcPts val="0"/>
              </a:spcAft>
              <a:buNone/>
            </a:pPr>
            <a:r>
              <a:rPr lang="en-GB" b="1" dirty="0"/>
              <a:t>Personal Area Network (PAN)</a:t>
            </a:r>
            <a:r>
              <a:rPr lang="en-GB" dirty="0"/>
              <a:t>: A PAN is a small network, usually within a few meters, connecting personal devices like smartphones, tablets, and laptops via Bluetooth or Wi-Fi.</a:t>
            </a:r>
            <a:endParaRPr dirty="0"/>
          </a:p>
        </p:txBody>
      </p:sp>
      <p:pic>
        <p:nvPicPr>
          <p:cNvPr id="853" name="Google Shape;853;p89"/>
          <p:cNvPicPr preferRelativeResize="0">
            <a:picLocks noGrp="1"/>
          </p:cNvPicPr>
          <p:nvPr>
            <p:ph type="pic" idx="2"/>
          </p:nvPr>
        </p:nvPicPr>
        <p:blipFill>
          <a:blip r:embed="rId3">
            <a:alphaModFix/>
          </a:blip>
          <a:stretch>
            <a:fillRect/>
          </a:stretch>
        </p:blipFill>
        <p:spPr>
          <a:xfrm>
            <a:off x="251551" y="1719385"/>
            <a:ext cx="2300399" cy="1704730"/>
          </a:xfrm>
          <a:prstGeom prst="rect">
            <a:avLst/>
          </a:prstGeom>
        </p:spPr>
      </p:pic>
    </p:spTree>
    <p:extLst>
      <p:ext uri="{BB962C8B-B14F-4D97-AF65-F5344CB8AC3E}">
        <p14:creationId xmlns:p14="http://schemas.microsoft.com/office/powerpoint/2010/main" val="270637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2"/>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How Ethernet Works</a:t>
            </a:r>
            <a:endParaRPr/>
          </a:p>
        </p:txBody>
      </p:sp>
      <p:sp>
        <p:nvSpPr>
          <p:cNvPr id="970" name="Google Shape;970;p102"/>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Ethernet Operation: Ethernet operates by transmitting data in frames over a physical medium, such as twisted-pair cables or fiber optics. Each frame contains essential information for data delivery.</a:t>
            </a:r>
            <a:endParaRPr/>
          </a:p>
          <a:p>
            <a:pPr marL="457200" lvl="0" indent="-298450" algn="l" rtl="0">
              <a:spcBef>
                <a:spcPts val="0"/>
              </a:spcBef>
              <a:spcAft>
                <a:spcPts val="0"/>
              </a:spcAft>
              <a:buSzPts val="1100"/>
              <a:buChar char="●"/>
            </a:pPr>
            <a:r>
              <a:rPr lang="en"/>
              <a:t>**Frame Creation**: Data is encapsulated into frames, including source and destination MAC addresses.</a:t>
            </a:r>
            <a:endParaRPr/>
          </a:p>
          <a:p>
            <a:pPr marL="457200" lvl="0" indent="-298450" algn="l" rtl="0">
              <a:spcBef>
                <a:spcPts val="0"/>
              </a:spcBef>
              <a:spcAft>
                <a:spcPts val="0"/>
              </a:spcAft>
              <a:buSzPts val="1100"/>
              <a:buChar char="●"/>
            </a:pPr>
            <a:r>
              <a:rPr lang="en"/>
              <a:t>**Collision Detection**: Ethernet uses a Carrier Sense Multiple Access with Collision Detection (CSMA/CD) protocol to manage access to the network.</a:t>
            </a:r>
            <a:endParaRPr/>
          </a:p>
          <a:p>
            <a:pPr marL="457200" lvl="0" indent="-298450" algn="l" rtl="0">
              <a:spcBef>
                <a:spcPts val="0"/>
              </a:spcBef>
              <a:spcAft>
                <a:spcPts val="0"/>
              </a:spcAft>
              <a:buSzPts val="1100"/>
              <a:buChar char="●"/>
            </a:pPr>
            <a:r>
              <a:rPr lang="en"/>
              <a:t>**Data Transmission**: Frames are transmitted over the network medium to the intended recipient.</a:t>
            </a:r>
            <a:endParaRPr/>
          </a:p>
        </p:txBody>
      </p:sp>
      <p:pic>
        <p:nvPicPr>
          <p:cNvPr id="971" name="Google Shape;971;p102"/>
          <p:cNvPicPr preferRelativeResize="0">
            <a:picLocks noGrp="1"/>
          </p:cNvPicPr>
          <p:nvPr>
            <p:ph type="pic" idx="2"/>
          </p:nvPr>
        </p:nvPicPr>
        <p:blipFill rotWithShape="1">
          <a:blip r:embed="rId3">
            <a:alphaModFix/>
          </a:blip>
          <a:srcRect t="6521" b="6529"/>
          <a:stretch/>
        </p:blipFill>
        <p:spPr>
          <a:xfrm>
            <a:off x="496050" y="571500"/>
            <a:ext cx="2300401" cy="400049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03"/>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Ethernet Standards</a:t>
            </a:r>
            <a:endParaRPr/>
          </a:p>
        </p:txBody>
      </p:sp>
      <p:sp>
        <p:nvSpPr>
          <p:cNvPr id="977" name="Google Shape;977;p103"/>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Ethernet Standards: Ethernet standards define the specifications for data transmission speeds, cable types, and network configurations. They ensure compatibility and interoperability among devices.</a:t>
            </a:r>
            <a:endParaRPr/>
          </a:p>
          <a:p>
            <a:pPr marL="457200" lvl="0" indent="-298450" algn="l" rtl="0">
              <a:spcBef>
                <a:spcPts val="0"/>
              </a:spcBef>
              <a:spcAft>
                <a:spcPts val="0"/>
              </a:spcAft>
              <a:buSzPts val="1100"/>
              <a:buChar char="●"/>
            </a:pPr>
            <a:r>
              <a:rPr lang="en"/>
              <a:t>**10BASE-T**: Supports speeds of 10 Mbps over twisted-pair cables.</a:t>
            </a:r>
            <a:endParaRPr/>
          </a:p>
          <a:p>
            <a:pPr marL="457200" lvl="0" indent="-298450" algn="l" rtl="0">
              <a:spcBef>
                <a:spcPts val="0"/>
              </a:spcBef>
              <a:spcAft>
                <a:spcPts val="0"/>
              </a:spcAft>
              <a:buSzPts val="1100"/>
              <a:buChar char="●"/>
            </a:pPr>
            <a:r>
              <a:rPr lang="en"/>
              <a:t>**100BASE-TX**: Supports speeds of 100 Mbps over twisted-pair cables.</a:t>
            </a:r>
            <a:endParaRPr/>
          </a:p>
          <a:p>
            <a:pPr marL="457200" lvl="0" indent="-298450" algn="l" rtl="0">
              <a:spcBef>
                <a:spcPts val="0"/>
              </a:spcBef>
              <a:spcAft>
                <a:spcPts val="0"/>
              </a:spcAft>
              <a:buSzPts val="1100"/>
              <a:buChar char="●"/>
            </a:pPr>
            <a:r>
              <a:rPr lang="en"/>
              <a:t>**1000BASE-T**: Supports speeds of 1 Gbps over twisted-pair cables.</a:t>
            </a:r>
            <a:endParaRPr/>
          </a:p>
        </p:txBody>
      </p:sp>
      <p:pic>
        <p:nvPicPr>
          <p:cNvPr id="978" name="Google Shape;978;p103"/>
          <p:cNvPicPr preferRelativeResize="0">
            <a:picLocks noGrp="1"/>
          </p:cNvPicPr>
          <p:nvPr>
            <p:ph type="pic" idx="2"/>
          </p:nvPr>
        </p:nvPicPr>
        <p:blipFill>
          <a:blip r:embed="rId3">
            <a:alphaModFix/>
          </a:blip>
          <a:stretch>
            <a:fillRect/>
          </a:stretch>
        </p:blipFill>
        <p:spPr>
          <a:xfrm>
            <a:off x="496050" y="1709100"/>
            <a:ext cx="2300400" cy="17253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4"/>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Ethernet Frame Structure</a:t>
            </a:r>
            <a:endParaRPr/>
          </a:p>
        </p:txBody>
      </p:sp>
      <p:sp>
        <p:nvSpPr>
          <p:cNvPr id="984" name="Google Shape;984;p104"/>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Elements of Ethernet Frame Structure: An Ethernet frame consists of several key elements that facilitate data transmission:</a:t>
            </a:r>
            <a:endParaRPr/>
          </a:p>
          <a:p>
            <a:pPr marL="457200" lvl="0" indent="-298450" algn="l" rtl="0">
              <a:spcBef>
                <a:spcPts val="0"/>
              </a:spcBef>
              <a:spcAft>
                <a:spcPts val="0"/>
              </a:spcAft>
              <a:buSzPts val="1100"/>
              <a:buChar char="●"/>
            </a:pPr>
            <a:r>
              <a:rPr lang="en"/>
              <a:t>**Preamble**: A series of bits used for synchronization.</a:t>
            </a:r>
            <a:endParaRPr/>
          </a:p>
          <a:p>
            <a:pPr marL="457200" lvl="0" indent="-298450" algn="l" rtl="0">
              <a:spcBef>
                <a:spcPts val="0"/>
              </a:spcBef>
              <a:spcAft>
                <a:spcPts val="0"/>
              </a:spcAft>
              <a:buSzPts val="1100"/>
              <a:buChar char="●"/>
            </a:pPr>
            <a:r>
              <a:rPr lang="en"/>
              <a:t>**MAC Addresses**: Source and destination addresses for identifying devices.</a:t>
            </a:r>
            <a:endParaRPr/>
          </a:p>
          <a:p>
            <a:pPr marL="457200" lvl="0" indent="-298450" algn="l" rtl="0">
              <a:spcBef>
                <a:spcPts val="0"/>
              </a:spcBef>
              <a:spcAft>
                <a:spcPts val="0"/>
              </a:spcAft>
              <a:buSzPts val="1100"/>
              <a:buChar char="●"/>
            </a:pPr>
            <a:r>
              <a:rPr lang="en"/>
              <a:t>**Type/Length Field**: Indicates the type of data contained in the frame or its length.</a:t>
            </a:r>
            <a:endParaRPr/>
          </a:p>
          <a:p>
            <a:pPr marL="457200" lvl="0" indent="-298450" algn="l" rtl="0">
              <a:spcBef>
                <a:spcPts val="0"/>
              </a:spcBef>
              <a:spcAft>
                <a:spcPts val="0"/>
              </a:spcAft>
              <a:buSzPts val="1100"/>
              <a:buChar char="●"/>
            </a:pPr>
            <a:r>
              <a:rPr lang="en"/>
              <a:t>**Data Payload**: The actual data being transmitted.</a:t>
            </a:r>
            <a:endParaRPr/>
          </a:p>
          <a:p>
            <a:pPr marL="457200" lvl="0" indent="-298450" algn="l" rtl="0">
              <a:spcBef>
                <a:spcPts val="0"/>
              </a:spcBef>
              <a:spcAft>
                <a:spcPts val="0"/>
              </a:spcAft>
              <a:buSzPts val="1100"/>
              <a:buChar char="●"/>
            </a:pPr>
            <a:r>
              <a:rPr lang="en"/>
              <a:t>**Frame Check Sequence (FCS)**: A checksum used for error detection.</a:t>
            </a:r>
            <a:endParaRPr/>
          </a:p>
        </p:txBody>
      </p:sp>
      <p:pic>
        <p:nvPicPr>
          <p:cNvPr id="985" name="Google Shape;985;p104"/>
          <p:cNvPicPr preferRelativeResize="0">
            <a:picLocks noGrp="1"/>
          </p:cNvPicPr>
          <p:nvPr>
            <p:ph type="pic" idx="2"/>
          </p:nvPr>
        </p:nvPicPr>
        <p:blipFill rotWithShape="1">
          <a:blip r:embed="rId3">
            <a:alphaModFix/>
          </a:blip>
          <a:srcRect t="6521" b="6529"/>
          <a:stretch/>
        </p:blipFill>
        <p:spPr>
          <a:xfrm>
            <a:off x="496050" y="571500"/>
            <a:ext cx="2300401" cy="40004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5"/>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Advanced Ethernet Technologies</a:t>
            </a:r>
            <a:endParaRPr/>
          </a:p>
        </p:txBody>
      </p:sp>
      <p:sp>
        <p:nvSpPr>
          <p:cNvPr id="991" name="Google Shape;991;p105"/>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Advanced Ethernet Technologies: Advanced Ethernet technologies enhance network management and performance, providing additional features and capabilities beyond standard Ethernet.</a:t>
            </a:r>
            <a:endParaRPr/>
          </a:p>
          <a:p>
            <a:pPr marL="457200" lvl="0" indent="-298450" algn="l" rtl="0">
              <a:spcBef>
                <a:spcPts val="0"/>
              </a:spcBef>
              <a:spcAft>
                <a:spcPts val="0"/>
              </a:spcAft>
              <a:buSzPts val="1100"/>
              <a:buChar char="●"/>
            </a:pPr>
            <a:r>
              <a:rPr lang="en"/>
              <a:t>**Virtual Local Area Networks (VLANs)**: VLANs allow network administrators to segment networks logically, improving security and performance by isolating traffic within specific groups.</a:t>
            </a:r>
            <a:endParaRPr/>
          </a:p>
          <a:p>
            <a:pPr marL="457200" lvl="0" indent="-298450" algn="l" rtl="0">
              <a:spcBef>
                <a:spcPts val="0"/>
              </a:spcBef>
              <a:spcAft>
                <a:spcPts val="0"/>
              </a:spcAft>
              <a:buSzPts val="1100"/>
              <a:buChar char="●"/>
            </a:pPr>
            <a:r>
              <a:rPr lang="en"/>
              <a:t>**Quality of Service (QoS)**: QoS mechanisms prioritize certain types of traffic, ensuring that critical applications receive the necessary bandwidth and minimizing latency.</a:t>
            </a:r>
            <a:endParaRPr/>
          </a:p>
          <a:p>
            <a:pPr marL="457200" lvl="0" indent="-298450" algn="l" rtl="0">
              <a:spcBef>
                <a:spcPts val="0"/>
              </a:spcBef>
              <a:spcAft>
                <a:spcPts val="0"/>
              </a:spcAft>
              <a:buSzPts val="1100"/>
              <a:buChar char="●"/>
            </a:pPr>
            <a:r>
              <a:rPr lang="en"/>
              <a:t>**Ethernet over Fiber**: Ethernet over fiber technology enables high-speed data transmission over longer distances, making it suitable for enterprise and data center applications.</a:t>
            </a:r>
            <a:endParaRPr/>
          </a:p>
          <a:p>
            <a:pPr marL="457200" lvl="0" indent="-298450" algn="l" rtl="0">
              <a:spcBef>
                <a:spcPts val="0"/>
              </a:spcBef>
              <a:spcAft>
                <a:spcPts val="0"/>
              </a:spcAft>
              <a:buSzPts val="1100"/>
              <a:buChar char="●"/>
            </a:pPr>
            <a:r>
              <a:rPr lang="en"/>
              <a:t>**Summary**: Advanced Ethernet technologies provide enhanced capabilities for network management, security, and performance, making them essential for modern networking environments.</a:t>
            </a:r>
            <a:endParaRPr/>
          </a:p>
          <a:p>
            <a:pPr marL="457200" lvl="0" indent="-298450" algn="l" rtl="0">
              <a:spcBef>
                <a:spcPts val="0"/>
              </a:spcBef>
              <a:spcAft>
                <a:spcPts val="0"/>
              </a:spcAft>
              <a:buSzPts val="1100"/>
              <a:buChar char="●"/>
            </a:pPr>
            <a:r>
              <a:rPr lang="en"/>
              <a:t>**Real-World Applications**: Organizations use advanced Ethernet technologies to optimize their networks, improve security, and ensure reliable communication across diverse applications.</a:t>
            </a:r>
            <a:endParaRPr/>
          </a:p>
        </p:txBody>
      </p:sp>
      <p:pic>
        <p:nvPicPr>
          <p:cNvPr id="992" name="Google Shape;992;p105"/>
          <p:cNvPicPr preferRelativeResize="0">
            <a:picLocks noGrp="1"/>
          </p:cNvPicPr>
          <p:nvPr>
            <p:ph type="pic" idx="2"/>
          </p:nvPr>
        </p:nvPicPr>
        <p:blipFill>
          <a:blip r:embed="rId3">
            <a:alphaModFix/>
          </a:blip>
          <a:stretch>
            <a:fillRect/>
          </a:stretch>
        </p:blipFill>
        <p:spPr>
          <a:xfrm>
            <a:off x="496050" y="1855127"/>
            <a:ext cx="2300401" cy="143324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06"/>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Wireless Networking Explained</a:t>
            </a:r>
            <a:endParaRPr/>
          </a:p>
        </p:txBody>
      </p:sp>
      <p:sp>
        <p:nvSpPr>
          <p:cNvPr id="998" name="Google Shape;998;p106"/>
          <p:cNvSpPr txBox="1">
            <a:spLocks noGrp="1"/>
          </p:cNvSpPr>
          <p:nvPr>
            <p:ph type="body" idx="1"/>
          </p:nvPr>
        </p:nvSpPr>
        <p:spPr>
          <a:xfrm>
            <a:off x="5662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**Wireless networking** allows devices to connect and communicate without physical cables, using **radio waves** or **infrared signals** to transmit data.</a:t>
            </a:r>
            <a:endParaRPr/>
          </a:p>
        </p:txBody>
      </p:sp>
      <p:sp>
        <p:nvSpPr>
          <p:cNvPr id="999" name="Google Shape;999;p106"/>
          <p:cNvSpPr txBox="1">
            <a:spLocks noGrp="1"/>
          </p:cNvSpPr>
          <p:nvPr>
            <p:ph type="subTitle" idx="2"/>
          </p:nvPr>
        </p:nvSpPr>
        <p:spPr>
          <a:xfrm>
            <a:off x="595000" y="2900850"/>
            <a:ext cx="24156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Basics of Wireless Networking</a:t>
            </a:r>
            <a:endParaRPr/>
          </a:p>
        </p:txBody>
      </p:sp>
      <p:sp>
        <p:nvSpPr>
          <p:cNvPr id="1000" name="Google Shape;1000;p106"/>
          <p:cNvSpPr txBox="1">
            <a:spLocks noGrp="1"/>
          </p:cNvSpPr>
          <p:nvPr>
            <p:ph type="body" idx="3"/>
          </p:nvPr>
        </p:nvSpPr>
        <p:spPr>
          <a:xfrm>
            <a:off x="33028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**Wireless technology** has revolutionized communication, enabling mobility and flexibility. Key technologies include **Wi-Fi**, **Bluetooth**, and **cellular networks**, each serving different purposes.</a:t>
            </a:r>
            <a:endParaRPr/>
          </a:p>
        </p:txBody>
      </p:sp>
      <p:sp>
        <p:nvSpPr>
          <p:cNvPr id="1001" name="Google Shape;1001;p106"/>
          <p:cNvSpPr txBox="1">
            <a:spLocks noGrp="1"/>
          </p:cNvSpPr>
          <p:nvPr>
            <p:ph type="subTitle" idx="4"/>
          </p:nvPr>
        </p:nvSpPr>
        <p:spPr>
          <a:xfrm>
            <a:off x="3302507" y="2900850"/>
            <a:ext cx="24447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Significance and Technologies</a:t>
            </a:r>
            <a:endParaRPr/>
          </a:p>
        </p:txBody>
      </p:sp>
      <p:sp>
        <p:nvSpPr>
          <p:cNvPr id="1002" name="Google Shape;1002;p106"/>
          <p:cNvSpPr txBox="1">
            <a:spLocks noGrp="1"/>
          </p:cNvSpPr>
          <p:nvPr>
            <p:ph type="body" idx="5"/>
          </p:nvPr>
        </p:nvSpPr>
        <p:spPr>
          <a:xfrm>
            <a:off x="6039450" y="3437425"/>
            <a:ext cx="2444700" cy="1225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 a coffee shop, customers can connect to the **Wi-Fi network** using their devices, enjoying internet access without cables. **Wireless networking** is fundamental to modern communication, providing convenience and accessibility.</a:t>
            </a:r>
            <a:endParaRPr/>
          </a:p>
        </p:txBody>
      </p:sp>
      <p:sp>
        <p:nvSpPr>
          <p:cNvPr id="1003" name="Google Shape;1003;p106"/>
          <p:cNvSpPr txBox="1">
            <a:spLocks noGrp="1"/>
          </p:cNvSpPr>
          <p:nvPr>
            <p:ph type="subTitle" idx="6"/>
          </p:nvPr>
        </p:nvSpPr>
        <p:spPr>
          <a:xfrm>
            <a:off x="6039103" y="2900850"/>
            <a:ext cx="2444700" cy="273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Real-World Example and Summary</a:t>
            </a:r>
            <a:endParaRPr/>
          </a:p>
        </p:txBody>
      </p:sp>
      <p:pic>
        <p:nvPicPr>
          <p:cNvPr id="1004" name="Google Shape;1004;p106"/>
          <p:cNvPicPr preferRelativeResize="0">
            <a:picLocks noGrp="1"/>
          </p:cNvPicPr>
          <p:nvPr>
            <p:ph type="pic" idx="7"/>
          </p:nvPr>
        </p:nvPicPr>
        <p:blipFill>
          <a:blip r:embed="rId3">
            <a:alphaModFix/>
          </a:blip>
          <a:stretch>
            <a:fillRect/>
          </a:stretch>
        </p:blipFill>
        <p:spPr>
          <a:xfrm>
            <a:off x="1062116" y="1290025"/>
            <a:ext cx="1481418" cy="1536600"/>
          </a:xfrm>
          <a:prstGeom prst="rect">
            <a:avLst/>
          </a:prstGeom>
        </p:spPr>
      </p:pic>
      <p:pic>
        <p:nvPicPr>
          <p:cNvPr id="1005" name="Google Shape;1005;p106"/>
          <p:cNvPicPr preferRelativeResize="0">
            <a:picLocks noGrp="1"/>
          </p:cNvPicPr>
          <p:nvPr>
            <p:ph type="pic" idx="8"/>
          </p:nvPr>
        </p:nvPicPr>
        <p:blipFill>
          <a:blip r:embed="rId4">
            <a:alphaModFix/>
          </a:blip>
          <a:stretch>
            <a:fillRect/>
          </a:stretch>
        </p:blipFill>
        <p:spPr>
          <a:xfrm>
            <a:off x="3351425" y="1290025"/>
            <a:ext cx="2346851" cy="1536600"/>
          </a:xfrm>
          <a:prstGeom prst="rect">
            <a:avLst/>
          </a:prstGeom>
        </p:spPr>
      </p:pic>
      <p:pic>
        <p:nvPicPr>
          <p:cNvPr id="1006" name="Google Shape;1006;p106"/>
          <p:cNvPicPr preferRelativeResize="0">
            <a:picLocks noGrp="1"/>
          </p:cNvPicPr>
          <p:nvPr>
            <p:ph type="pic" idx="9"/>
          </p:nvPr>
        </p:nvPicPr>
        <p:blipFill>
          <a:blip r:embed="rId5">
            <a:alphaModFix/>
          </a:blip>
          <a:stretch>
            <a:fillRect/>
          </a:stretch>
        </p:blipFill>
        <p:spPr>
          <a:xfrm>
            <a:off x="6493500" y="1290025"/>
            <a:ext cx="1536600" cy="1536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07"/>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Types of Wireless Networks</a:t>
            </a:r>
            <a:endParaRPr/>
          </a:p>
        </p:txBody>
      </p:sp>
      <p:sp>
        <p:nvSpPr>
          <p:cNvPr id="1012" name="Google Shape;1012;p107"/>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Wireless Network Types: Wireless networks can be categorized into several types based on their coverage area and application:</a:t>
            </a:r>
            <a:endParaRPr/>
          </a:p>
          <a:p>
            <a:pPr marL="457200" lvl="0" indent="-298450" algn="l" rtl="0">
              <a:spcBef>
                <a:spcPts val="0"/>
              </a:spcBef>
              <a:spcAft>
                <a:spcPts val="0"/>
              </a:spcAft>
              <a:buSzPts val="1100"/>
              <a:buChar char="●"/>
            </a:pPr>
            <a:r>
              <a:rPr lang="en"/>
              <a:t>**Wireless Local Area Network (WLAN)**: WLANs connect devices within a limited area, such as homes or offices, using Wi-Fi technology to provide internet access.</a:t>
            </a:r>
            <a:endParaRPr/>
          </a:p>
          <a:p>
            <a:pPr marL="457200" lvl="0" indent="-298450" algn="l" rtl="0">
              <a:spcBef>
                <a:spcPts val="0"/>
              </a:spcBef>
              <a:spcAft>
                <a:spcPts val="0"/>
              </a:spcAft>
              <a:buSzPts val="1100"/>
              <a:buChar char="●"/>
            </a:pPr>
            <a:r>
              <a:rPr lang="en"/>
              <a:t>**Wireless Personal Area Network (WPAN)**: WPANs connect personal devices over short distances using technologies like Bluetooth, enabling communication between smartphones, tablets, and wearables.</a:t>
            </a:r>
            <a:endParaRPr/>
          </a:p>
          <a:p>
            <a:pPr marL="457200" lvl="0" indent="-298450" algn="l" rtl="0">
              <a:spcBef>
                <a:spcPts val="0"/>
              </a:spcBef>
              <a:spcAft>
                <a:spcPts val="0"/>
              </a:spcAft>
              <a:buSzPts val="1100"/>
              <a:buChar char="●"/>
            </a:pPr>
            <a:r>
              <a:rPr lang="en"/>
              <a:t>**Wireless Metropolitan Area Network (WMAN)**: WMANs cover larger geographic areas, such as cities, providing wireless connectivity to multiple users and devices.</a:t>
            </a:r>
            <a:endParaRPr/>
          </a:p>
          <a:p>
            <a:pPr marL="457200" lvl="0" indent="-298450" algn="l" rtl="0">
              <a:spcBef>
                <a:spcPts val="0"/>
              </a:spcBef>
              <a:spcAft>
                <a:spcPts val="0"/>
              </a:spcAft>
              <a:buSzPts val="1100"/>
              <a:buChar char="●"/>
            </a:pPr>
            <a:r>
              <a:rPr lang="en"/>
              <a:t>**Real-World Examples**:</a:t>
            </a:r>
            <a:endParaRPr/>
          </a:p>
          <a:p>
            <a:pPr marL="457200" lvl="0" indent="-298450" algn="l" rtl="0">
              <a:spcBef>
                <a:spcPts val="0"/>
              </a:spcBef>
              <a:spcAft>
                <a:spcPts val="0"/>
              </a:spcAft>
              <a:buSzPts val="1100"/>
              <a:buChar char="●"/>
            </a:pPr>
            <a:r>
              <a:rPr lang="en"/>
              <a:t>- **WLAN**: A home Wi-Fi network connecting laptops, smartphones, and smart devices.</a:t>
            </a:r>
            <a:endParaRPr/>
          </a:p>
          <a:p>
            <a:pPr marL="457200" lvl="0" indent="-298450" algn="l" rtl="0">
              <a:spcBef>
                <a:spcPts val="0"/>
              </a:spcBef>
              <a:spcAft>
                <a:spcPts val="0"/>
              </a:spcAft>
              <a:buSzPts val="1100"/>
              <a:buChar char="●"/>
            </a:pPr>
            <a:r>
              <a:rPr lang="en"/>
              <a:t>- **WPAN**: A Bluetooth connection between a smartphone and wireless headphones.</a:t>
            </a:r>
            <a:endParaRPr/>
          </a:p>
          <a:p>
            <a:pPr marL="0" lvl="0" indent="0" algn="l" rtl="0">
              <a:spcBef>
                <a:spcPts val="0"/>
              </a:spcBef>
              <a:spcAft>
                <a:spcPts val="0"/>
              </a:spcAft>
              <a:buNone/>
            </a:pPr>
            <a:r>
              <a:rPr lang="en"/>
              <a:t>- **WMAN**: A city's public Wi-Fi network providing internet access in parks and public spaces.</a:t>
            </a:r>
            <a:endParaRPr/>
          </a:p>
          <a:p>
            <a:pPr marL="0" lvl="0" indent="0" algn="l" rtl="0">
              <a:spcBef>
                <a:spcPts val="0"/>
              </a:spcBef>
              <a:spcAft>
                <a:spcPts val="0"/>
              </a:spcAft>
              <a:buNone/>
            </a:pPr>
            <a:r>
              <a:rPr lang="en"/>
              <a:t>Visual Examples: Diagrams showcasing the different types of wireless networks can enhance comprehension of their coverage areas and applications.</a:t>
            </a:r>
            <a:endParaRPr/>
          </a:p>
          <a:p>
            <a:pPr marL="0" lvl="0" indent="0" algn="l" rtl="0">
              <a:spcBef>
                <a:spcPts val="0"/>
              </a:spcBef>
              <a:spcAft>
                <a:spcPts val="0"/>
              </a:spcAft>
              <a:buNone/>
            </a:pPr>
            <a:endParaRPr/>
          </a:p>
          <a:p>
            <a:pPr marL="0" lvl="0" indent="0" algn="l" rtl="0">
              <a:spcBef>
                <a:spcPts val="0"/>
              </a:spcBef>
              <a:spcAft>
                <a:spcPts val="0"/>
              </a:spcAft>
              <a:buNone/>
            </a:pPr>
            <a:r>
              <a:rPr lang="en"/>
              <a:t>**Summary**: Understanding the various types of wireless networks is essential for grasping their applications and how they facilitate communication in different contexts.</a:t>
            </a:r>
            <a:endParaRPr/>
          </a:p>
        </p:txBody>
      </p:sp>
      <p:pic>
        <p:nvPicPr>
          <p:cNvPr id="1013" name="Google Shape;1013;p107"/>
          <p:cNvPicPr preferRelativeResize="0">
            <a:picLocks noGrp="1"/>
          </p:cNvPicPr>
          <p:nvPr>
            <p:ph type="pic" idx="2"/>
          </p:nvPr>
        </p:nvPicPr>
        <p:blipFill rotWithShape="1">
          <a:blip r:embed="rId3">
            <a:alphaModFix/>
          </a:blip>
          <a:srcRect t="6521" b="6529"/>
          <a:stretch/>
        </p:blipFill>
        <p:spPr>
          <a:xfrm>
            <a:off x="496050" y="571500"/>
            <a:ext cx="2300401" cy="40004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08"/>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Security in Wireless Networking</a:t>
            </a:r>
            <a:endParaRPr/>
          </a:p>
        </p:txBody>
      </p:sp>
      <p:sp>
        <p:nvSpPr>
          <p:cNvPr id="1019" name="Google Shape;1019;p108"/>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Wireless Security Protocols: Wireless networking poses unique security challenges, making it essential to implement robust security protocols to protect data transmission.</a:t>
            </a:r>
            <a:endParaRPr/>
          </a:p>
          <a:p>
            <a:pPr marL="457200" lvl="0" indent="-298450" algn="l" rtl="0">
              <a:spcBef>
                <a:spcPts val="0"/>
              </a:spcBef>
              <a:spcAft>
                <a:spcPts val="0"/>
              </a:spcAft>
              <a:buSzPts val="1100"/>
              <a:buChar char="●"/>
            </a:pPr>
            <a:r>
              <a:rPr lang="en"/>
              <a:t>**Common Security Protocols**:</a:t>
            </a:r>
            <a:endParaRPr/>
          </a:p>
          <a:p>
            <a:pPr marL="457200" lvl="0" indent="-298450" algn="l" rtl="0">
              <a:spcBef>
                <a:spcPts val="0"/>
              </a:spcBef>
              <a:spcAft>
                <a:spcPts val="0"/>
              </a:spcAft>
              <a:buSzPts val="1100"/>
              <a:buChar char="●"/>
            </a:pPr>
            <a:r>
              <a:rPr lang="en"/>
              <a:t>- **WPA2 (Wi-Fi Protected Access 2)**: Provides strong encryption and authentication for wireless networks.</a:t>
            </a:r>
            <a:endParaRPr/>
          </a:p>
          <a:p>
            <a:pPr marL="457200" lvl="0" indent="-298450" algn="l" rtl="0">
              <a:spcBef>
                <a:spcPts val="0"/>
              </a:spcBef>
              <a:spcAft>
                <a:spcPts val="0"/>
              </a:spcAft>
              <a:buSzPts val="1100"/>
              <a:buChar char="●"/>
            </a:pPr>
            <a:r>
              <a:rPr lang="en"/>
              <a:t>- **WPA3**: The latest security protocol, offering enhanced protection against brute-force attacks and improved encryption.</a:t>
            </a:r>
            <a:endParaRPr/>
          </a:p>
          <a:p>
            <a:pPr marL="457200" lvl="0" indent="-298450" algn="l" rtl="0">
              <a:spcBef>
                <a:spcPts val="0"/>
              </a:spcBef>
              <a:spcAft>
                <a:spcPts val="0"/>
              </a:spcAft>
              <a:buSzPts val="1100"/>
              <a:buChar char="●"/>
            </a:pPr>
            <a:r>
              <a:rPr lang="en"/>
              <a:t>**Importance of Security Protocols**: Implementing security protocols is crucial for safeguarding sensitive data transmitted over wireless networks, preventing unauthorized access and data breaches.</a:t>
            </a:r>
            <a:endParaRPr/>
          </a:p>
          <a:p>
            <a:pPr marL="457200" lvl="0" indent="-298450" algn="l" rtl="0">
              <a:spcBef>
                <a:spcPts val="0"/>
              </a:spcBef>
              <a:spcAft>
                <a:spcPts val="0"/>
              </a:spcAft>
              <a:buSzPts val="1100"/>
              <a:buChar char="●"/>
            </a:pPr>
            <a:r>
              <a:rPr lang="en"/>
              <a:t>**Real-World Example**: A business uses WPA2 to secure its Wi-Fi network, ensuring that only authorized employees can access sensitive information and resources.</a:t>
            </a:r>
            <a:endParaRPr/>
          </a:p>
          <a:p>
            <a:pPr marL="457200" lvl="0" indent="-298450" algn="l" rtl="0">
              <a:spcBef>
                <a:spcPts val="0"/>
              </a:spcBef>
              <a:spcAft>
                <a:spcPts val="0"/>
              </a:spcAft>
              <a:buSzPts val="1100"/>
              <a:buChar char="●"/>
            </a:pPr>
            <a:r>
              <a:rPr lang="en"/>
              <a:t>**Summary**: Wireless security protocols are essential for protecting data and maintaining the integrity of wireless networks in various environments.</a:t>
            </a:r>
            <a:endParaRPr/>
          </a:p>
        </p:txBody>
      </p:sp>
      <p:pic>
        <p:nvPicPr>
          <p:cNvPr id="1020" name="Google Shape;1020;p108"/>
          <p:cNvPicPr preferRelativeResize="0">
            <a:picLocks noGrp="1"/>
          </p:cNvPicPr>
          <p:nvPr>
            <p:ph type="pic" idx="2"/>
          </p:nvPr>
        </p:nvPicPr>
        <p:blipFill>
          <a:blip r:embed="rId3">
            <a:alphaModFix/>
          </a:blip>
          <a:stretch>
            <a:fillRect/>
          </a:stretch>
        </p:blipFill>
        <p:spPr>
          <a:xfrm>
            <a:off x="496050" y="1421550"/>
            <a:ext cx="2300400" cy="2300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0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Challenges in Wireless Networking</a:t>
            </a:r>
            <a:endParaRPr/>
          </a:p>
        </p:txBody>
      </p:sp>
      <p:sp>
        <p:nvSpPr>
          <p:cNvPr id="1026" name="Google Shape;1026;p109"/>
          <p:cNvSpPr txBox="1">
            <a:spLocks noGrp="1"/>
          </p:cNvSpPr>
          <p:nvPr>
            <p:ph type="body" idx="1"/>
          </p:nvPr>
        </p:nvSpPr>
        <p:spPr>
          <a:xfrm>
            <a:off x="3804600" y="1841321"/>
            <a:ext cx="2218500" cy="2765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Wireless networking presents unique challenges that can impact **performance**, **security**, and **reliability**.</a:t>
            </a:r>
            <a:endParaRPr/>
          </a:p>
        </p:txBody>
      </p:sp>
      <p:sp>
        <p:nvSpPr>
          <p:cNvPr id="1027" name="Google Shape;1027;p109"/>
          <p:cNvSpPr txBox="1">
            <a:spLocks noGrp="1"/>
          </p:cNvSpPr>
          <p:nvPr>
            <p:ph type="body" idx="2"/>
          </p:nvPr>
        </p:nvSpPr>
        <p:spPr>
          <a:xfrm>
            <a:off x="6251423" y="1841321"/>
            <a:ext cx="2218500" cy="2765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To address these challenges, it is essential to **minimize interference**, **enhance coverage**, and **implement security measures** to protect data.</a:t>
            </a:r>
            <a:endParaRPr/>
          </a:p>
        </p:txBody>
      </p:sp>
      <p:sp>
        <p:nvSpPr>
          <p:cNvPr id="1028" name="Google Shape;1028;p109"/>
          <p:cNvSpPr txBox="1">
            <a:spLocks noGrp="1"/>
          </p:cNvSpPr>
          <p:nvPr>
            <p:ph type="subTitle" idx="3"/>
          </p:nvPr>
        </p:nvSpPr>
        <p:spPr>
          <a:xfrm>
            <a:off x="3804600" y="1289076"/>
            <a:ext cx="2218500" cy="323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Wireless Networking Challenges</a:t>
            </a:r>
            <a:endParaRPr/>
          </a:p>
        </p:txBody>
      </p:sp>
      <p:sp>
        <p:nvSpPr>
          <p:cNvPr id="1029" name="Google Shape;1029;p109"/>
          <p:cNvSpPr txBox="1">
            <a:spLocks noGrp="1"/>
          </p:cNvSpPr>
          <p:nvPr>
            <p:ph type="subTitle" idx="4"/>
          </p:nvPr>
        </p:nvSpPr>
        <p:spPr>
          <a:xfrm>
            <a:off x="6251418" y="1289076"/>
            <a:ext cx="2218500" cy="340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Solutions to Challenges</a:t>
            </a:r>
            <a:endParaRPr/>
          </a:p>
        </p:txBody>
      </p:sp>
      <p:pic>
        <p:nvPicPr>
          <p:cNvPr id="1030" name="Google Shape;1030;p109"/>
          <p:cNvPicPr preferRelativeResize="0">
            <a:picLocks noGrp="1"/>
          </p:cNvPicPr>
          <p:nvPr>
            <p:ph type="pic" idx="5"/>
          </p:nvPr>
        </p:nvPicPr>
        <p:blipFill rotWithShape="1">
          <a:blip r:embed="rId3">
            <a:alphaModFix/>
          </a:blip>
          <a:srcRect l="6055" r="6063"/>
          <a:stretch/>
        </p:blipFill>
        <p:spPr>
          <a:xfrm>
            <a:off x="571500" y="1384800"/>
            <a:ext cx="2881201" cy="3278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10"/>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Understanding UTP and STP</a:t>
            </a:r>
            <a:endParaRPr/>
          </a:p>
        </p:txBody>
      </p:sp>
      <p:sp>
        <p:nvSpPr>
          <p:cNvPr id="1036" name="Google Shape;1036;p110"/>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Definitions</a:t>
            </a:r>
            <a:endParaRPr/>
          </a:p>
        </p:txBody>
      </p:sp>
      <p:sp>
        <p:nvSpPr>
          <p:cNvPr id="1037" name="Google Shape;1037;p110"/>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Differences</a:t>
            </a:r>
            <a:endParaRPr/>
          </a:p>
        </p:txBody>
      </p:sp>
      <p:sp>
        <p:nvSpPr>
          <p:cNvPr id="1038" name="Google Shape;1038;p110"/>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Applications</a:t>
            </a:r>
            <a:endParaRPr/>
          </a:p>
        </p:txBody>
      </p:sp>
      <p:sp>
        <p:nvSpPr>
          <p:cNvPr id="1039" name="Google Shape;1039;p110"/>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 **Unshielded Twisted Pair (UTP)**: A type of networking cable that consists of pairs of wires twisted together, commonly used in **Ethernet networks**. </a:t>
            </a:r>
            <a:endParaRPr/>
          </a:p>
          <a:p>
            <a:pPr marL="0" lvl="0" indent="0" algn="l" rtl="0">
              <a:spcBef>
                <a:spcPts val="0"/>
              </a:spcBef>
              <a:spcAft>
                <a:spcPts val="0"/>
              </a:spcAft>
              <a:buNone/>
            </a:pPr>
            <a:r>
              <a:rPr lang="en"/>
              <a:t>- **Shielded Twisted Pair (STP)**: Similar to UTP, but with an additional shielding layer to reduce **electromagnetic interference (EMI)**.</a:t>
            </a:r>
            <a:endParaRPr/>
          </a:p>
        </p:txBody>
      </p:sp>
      <p:sp>
        <p:nvSpPr>
          <p:cNvPr id="1040" name="Google Shape;1040;p110"/>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 **Shielding**: UTP lacks shielding, while STP includes shielding to protect against interference. </a:t>
            </a:r>
            <a:endParaRPr/>
          </a:p>
          <a:p>
            <a:pPr marL="0" lvl="0" indent="0" algn="l" rtl="0">
              <a:spcBef>
                <a:spcPts val="0"/>
              </a:spcBef>
              <a:spcAft>
                <a:spcPts val="0"/>
              </a:spcAft>
              <a:buNone/>
            </a:pPr>
            <a:r>
              <a:rPr lang="en"/>
              <a:t>- **Cost**: UTP is generally less expensive than STP due to its simpler construction. </a:t>
            </a:r>
            <a:endParaRPr/>
          </a:p>
          <a:p>
            <a:pPr marL="0" lvl="0" indent="0" algn="l" rtl="0">
              <a:spcBef>
                <a:spcPts val="0"/>
              </a:spcBef>
              <a:spcAft>
                <a:spcPts val="0"/>
              </a:spcAft>
              <a:buNone/>
            </a:pPr>
            <a:r>
              <a:rPr lang="en"/>
              <a:t>- **Performance**: STP offers better performance in environments with high EMI, making it suitable for sensitive applications.</a:t>
            </a:r>
            <a:endParaRPr/>
          </a:p>
        </p:txBody>
      </p:sp>
      <p:sp>
        <p:nvSpPr>
          <p:cNvPr id="1041" name="Google Shape;1041;p110"/>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 **UTP**: Commonly used in home and office networks for **Ethernet connections**. </a:t>
            </a:r>
            <a:endParaRPr/>
          </a:p>
          <a:p>
            <a:pPr marL="0" lvl="0" indent="0" algn="l" rtl="0">
              <a:spcBef>
                <a:spcPts val="0"/>
              </a:spcBef>
              <a:spcAft>
                <a:spcPts val="0"/>
              </a:spcAft>
              <a:buNone/>
            </a:pPr>
            <a:r>
              <a:rPr lang="en"/>
              <a:t>- **STP**: Used in environments with significant interference, such as **industrial settings** or **data centers**.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11"/>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endParaRPr/>
          </a:p>
        </p:txBody>
      </p:sp>
      <p:sp>
        <p:nvSpPr>
          <p:cNvPr id="1047" name="Google Shape;1047;p111"/>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Summary of Differences: UTP is suitable for most applications, while STP is preferred in environments with high electromagnetic interference.</a:t>
            </a:r>
            <a:endParaRPr/>
          </a:p>
          <a:p>
            <a:pPr marL="457200" lvl="0" indent="-298450" algn="l" rtl="0">
              <a:spcBef>
                <a:spcPts val="0"/>
              </a:spcBef>
              <a:spcAft>
                <a:spcPts val="0"/>
              </a:spcAft>
              <a:buSzPts val="1100"/>
              <a:buChar char="●"/>
            </a:pPr>
            <a:r>
              <a:rPr lang="en"/>
              <a:t>Shielding: No vs Yes</a:t>
            </a:r>
            <a:endParaRPr/>
          </a:p>
          <a:p>
            <a:pPr marL="457200" lvl="0" indent="-298450" algn="l" rtl="0">
              <a:spcBef>
                <a:spcPts val="0"/>
              </a:spcBef>
              <a:spcAft>
                <a:spcPts val="0"/>
              </a:spcAft>
              <a:buSzPts val="1100"/>
              <a:buChar char="●"/>
            </a:pPr>
            <a:r>
              <a:rPr lang="en"/>
              <a:t>Cost: Lower vs Higher</a:t>
            </a:r>
            <a:endParaRPr/>
          </a:p>
          <a:p>
            <a:pPr marL="457200" lvl="0" indent="-298450" algn="l" rtl="0">
              <a:spcBef>
                <a:spcPts val="0"/>
              </a:spcBef>
              <a:spcAft>
                <a:spcPts val="0"/>
              </a:spcAft>
              <a:buSzPts val="1100"/>
              <a:buChar char="●"/>
            </a:pPr>
            <a:r>
              <a:rPr lang="en"/>
              <a:t>Performance: Adequate for most uses vs Better in high EMI</a:t>
            </a:r>
            <a:endParaRPr/>
          </a:p>
          <a:p>
            <a:pPr marL="0" lvl="0" indent="0" algn="l" rtl="0">
              <a:spcBef>
                <a:spcPts val="0"/>
              </a:spcBef>
              <a:spcAft>
                <a:spcPts val="0"/>
              </a:spcAft>
              <a:buNone/>
            </a:pPr>
            <a:r>
              <a:rPr lang="en"/>
              <a:t>Typical Uses: Home/office networks vs Industrial/data center</a:t>
            </a:r>
            <a:endParaRPr/>
          </a:p>
          <a:p>
            <a:pPr marL="0" lvl="0" indent="0" algn="l" rtl="0">
              <a:spcBef>
                <a:spcPts val="0"/>
              </a:spcBef>
              <a:spcAft>
                <a:spcPts val="0"/>
              </a:spcAft>
              <a:buNone/>
            </a:pPr>
            <a:r>
              <a:rPr lang="en"/>
              <a:t>Visual Examples: Images of UTP and STP cables can help illustrate their differences and construction.</a:t>
            </a:r>
            <a:endParaRPr/>
          </a:p>
        </p:txBody>
      </p:sp>
      <p:pic>
        <p:nvPicPr>
          <p:cNvPr id="1048" name="Google Shape;1048;p111"/>
          <p:cNvPicPr preferRelativeResize="0">
            <a:picLocks noGrp="1"/>
          </p:cNvPicPr>
          <p:nvPr>
            <p:ph type="pic" idx="2"/>
          </p:nvPr>
        </p:nvPicPr>
        <p:blipFill>
          <a:blip r:embed="rId3">
            <a:alphaModFix/>
          </a:blip>
          <a:stretch>
            <a:fillRect/>
          </a:stretch>
        </p:blipFill>
        <p:spPr>
          <a:xfrm>
            <a:off x="496050" y="1421550"/>
            <a:ext cx="2300400" cy="230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02E-B2E2-E6DD-8EF6-82AA63C9F4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B952190-9826-F8AF-95B3-3642C1540D8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90122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12"/>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Advantages and Disadvantages</a:t>
            </a:r>
            <a:endParaRPr/>
          </a:p>
        </p:txBody>
      </p:sp>
      <p:sp>
        <p:nvSpPr>
          <p:cNvPr id="1054" name="Google Shape;1054;p112"/>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Advantages of UTP:</a:t>
            </a:r>
            <a:endParaRPr/>
          </a:p>
          <a:p>
            <a:pPr marL="457200" lvl="0" indent="-298450" algn="l" rtl="0">
              <a:spcBef>
                <a:spcPts val="0"/>
              </a:spcBef>
              <a:spcAft>
                <a:spcPts val="0"/>
              </a:spcAft>
              <a:buSzPts val="1100"/>
              <a:buChar char="●"/>
            </a:pPr>
            <a:r>
              <a:rPr lang="en"/>
              <a:t>**Cost-Effective**: UTP cables are generally less expensive, making them ideal for budget-conscious installations.</a:t>
            </a:r>
            <a:endParaRPr/>
          </a:p>
          <a:p>
            <a:pPr marL="457200" lvl="0" indent="-298450" algn="l" rtl="0">
              <a:spcBef>
                <a:spcPts val="0"/>
              </a:spcBef>
              <a:spcAft>
                <a:spcPts val="0"/>
              </a:spcAft>
              <a:buSzPts val="1100"/>
              <a:buChar char="●"/>
            </a:pPr>
            <a:r>
              <a:rPr lang="en"/>
              <a:t>**Ease of Installation**: UTP is lighter and easier to handle, simplifying installation processes.</a:t>
            </a:r>
            <a:endParaRPr/>
          </a:p>
          <a:p>
            <a:pPr marL="457200" lvl="0" indent="-298450" algn="l" rtl="0">
              <a:spcBef>
                <a:spcPts val="0"/>
              </a:spcBef>
              <a:spcAft>
                <a:spcPts val="0"/>
              </a:spcAft>
              <a:buSzPts val="1100"/>
              <a:buChar char="●"/>
            </a:pPr>
            <a:r>
              <a:rPr lang="en"/>
              <a:t>**Limited Performance in Noisy Environments**: UTP may experience performance degradation in areas with high electromagnetic interference.</a:t>
            </a:r>
            <a:endParaRPr/>
          </a:p>
          <a:p>
            <a:pPr marL="457200" lvl="0" indent="-298450" algn="l" rtl="0">
              <a:spcBef>
                <a:spcPts val="0"/>
              </a:spcBef>
              <a:spcAft>
                <a:spcPts val="0"/>
              </a:spcAft>
              <a:buSzPts val="1100"/>
              <a:buChar char="●"/>
            </a:pPr>
            <a:r>
              <a:rPr lang="en"/>
              <a:t>**Improved Performance**: STP provides better performance in environments with significant interference, ensuring reliable data transmission.</a:t>
            </a:r>
            <a:endParaRPr/>
          </a:p>
          <a:p>
            <a:pPr marL="457200" lvl="0" indent="-298450" algn="l" rtl="0">
              <a:spcBef>
                <a:spcPts val="0"/>
              </a:spcBef>
              <a:spcAft>
                <a:spcPts val="0"/>
              </a:spcAft>
              <a:buSzPts val="1100"/>
              <a:buChar char="●"/>
            </a:pPr>
            <a:r>
              <a:rPr lang="en"/>
              <a:t>**Enhanced Security**: The shielding in STP cables can help prevent eavesdropping and unauthorized access.</a:t>
            </a:r>
            <a:endParaRPr/>
          </a:p>
          <a:p>
            <a:pPr marL="457200" lvl="0" indent="-298450" algn="l" rtl="0">
              <a:spcBef>
                <a:spcPts val="0"/>
              </a:spcBef>
              <a:spcAft>
                <a:spcPts val="0"/>
              </a:spcAft>
              <a:buSzPts val="1100"/>
              <a:buChar char="●"/>
            </a:pPr>
            <a:r>
              <a:rPr lang="en"/>
              <a:t>**Higher Cost**: STP cables are more expensive than UTP, increasing overall installation costs.</a:t>
            </a:r>
            <a:endParaRPr/>
          </a:p>
          <a:p>
            <a:pPr marL="0" lvl="0" indent="0" algn="l" rtl="0">
              <a:spcBef>
                <a:spcPts val="0"/>
              </a:spcBef>
              <a:spcAft>
                <a:spcPts val="0"/>
              </a:spcAft>
              <a:buNone/>
            </a:pPr>
            <a:r>
              <a:rPr lang="en"/>
              <a:t>**Bulkier**: STP cables are typically thicker and less flexible, making installation more challenging.</a:t>
            </a:r>
            <a:endParaRPr/>
          </a:p>
          <a:p>
            <a:pPr marL="0" lvl="0" indent="0" algn="l" rtl="0">
              <a:spcBef>
                <a:spcPts val="0"/>
              </a:spcBef>
              <a:spcAft>
                <a:spcPts val="0"/>
              </a:spcAft>
              <a:buNone/>
            </a:pPr>
            <a:r>
              <a:rPr lang="en"/>
              <a:t>Summary: Both UTP and STP cables have their advantages and disadvantages, making it essential to choose the right type based on specific networking requirements.</a:t>
            </a:r>
            <a:endParaRPr/>
          </a:p>
        </p:txBody>
      </p:sp>
      <p:pic>
        <p:nvPicPr>
          <p:cNvPr id="1055" name="Google Shape;1055;p112"/>
          <p:cNvPicPr preferRelativeResize="0">
            <a:picLocks noGrp="1"/>
          </p:cNvPicPr>
          <p:nvPr>
            <p:ph type="pic" idx="2"/>
          </p:nvPr>
        </p:nvPicPr>
        <p:blipFill>
          <a:blip r:embed="rId3">
            <a:alphaModFix/>
          </a:blip>
          <a:stretch>
            <a:fillRect/>
          </a:stretch>
        </p:blipFill>
        <p:spPr>
          <a:xfrm>
            <a:off x="5794650" y="990346"/>
            <a:ext cx="2778000" cy="316280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13"/>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When to Use UTP or STP</a:t>
            </a:r>
            <a:endParaRPr/>
          </a:p>
        </p:txBody>
      </p:sp>
      <p:sp>
        <p:nvSpPr>
          <p:cNvPr id="1061" name="Google Shape;1061;p113"/>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Guidelines for Choosing Cable Type:</a:t>
            </a:r>
            <a:endParaRPr/>
          </a:p>
          <a:p>
            <a:pPr marL="457200" lvl="0" indent="-298450" algn="l" rtl="0">
              <a:spcBef>
                <a:spcPts val="0"/>
              </a:spcBef>
              <a:spcAft>
                <a:spcPts val="0"/>
              </a:spcAft>
              <a:buSzPts val="1100"/>
              <a:buChar char="●"/>
            </a:pPr>
            <a:r>
              <a:rPr lang="en"/>
              <a:t>**Use UTP**: When cost is a primary concern and the environment is relatively free of electromagnetic interference.</a:t>
            </a:r>
            <a:endParaRPr/>
          </a:p>
          <a:p>
            <a:pPr marL="0" lvl="0" indent="0" algn="l" rtl="0">
              <a:spcBef>
                <a:spcPts val="0"/>
              </a:spcBef>
              <a:spcAft>
                <a:spcPts val="0"/>
              </a:spcAft>
              <a:buNone/>
            </a:pPr>
            <a:r>
              <a:rPr lang="en"/>
              <a:t>**Use STP**: In environments with high EMI, such as industrial settings, where reliable performance is critical.</a:t>
            </a:r>
            <a:endParaRPr/>
          </a:p>
          <a:p>
            <a:pPr marL="0" lvl="0" indent="0" algn="l" rtl="0">
              <a:spcBef>
                <a:spcPts val="0"/>
              </a:spcBef>
              <a:spcAft>
                <a:spcPts val="0"/>
              </a:spcAft>
              <a:buNone/>
            </a:pPr>
            <a:r>
              <a:rPr lang="en"/>
              <a:t>Environmental Considerations: Consider factors such as distance, potential interference sources, and data integrity requirements when selecting between UTP and STP.</a:t>
            </a:r>
            <a:endParaRPr/>
          </a:p>
          <a:p>
            <a:pPr marL="0" lvl="0" indent="0" algn="l" rtl="0">
              <a:spcBef>
                <a:spcPts val="0"/>
              </a:spcBef>
              <a:spcAft>
                <a:spcPts val="0"/>
              </a:spcAft>
              <a:buNone/>
            </a:pPr>
            <a:endParaRPr/>
          </a:p>
          <a:p>
            <a:pPr marL="0" lvl="0" indent="0" algn="l" rtl="0">
              <a:spcBef>
                <a:spcPts val="0"/>
              </a:spcBef>
              <a:spcAft>
                <a:spcPts val="0"/>
              </a:spcAft>
              <a:buNone/>
            </a:pPr>
            <a:r>
              <a:rPr lang="en"/>
              <a:t>Summary: Selecting the appropriate cable type based on environmental conditions and performance needs is crucial for ensuring optimal network performance.</a:t>
            </a:r>
            <a:endParaRPr/>
          </a:p>
        </p:txBody>
      </p:sp>
      <p:pic>
        <p:nvPicPr>
          <p:cNvPr id="1062" name="Google Shape;1062;p113"/>
          <p:cNvPicPr preferRelativeResize="0">
            <a:picLocks noGrp="1"/>
          </p:cNvPicPr>
          <p:nvPr>
            <p:ph type="pic" idx="2"/>
          </p:nvPr>
        </p:nvPicPr>
        <p:blipFill>
          <a:blip r:embed="rId3">
            <a:alphaModFix/>
          </a:blip>
          <a:stretch>
            <a:fillRect/>
          </a:stretch>
        </p:blipFill>
        <p:spPr>
          <a:xfrm>
            <a:off x="496050" y="1084122"/>
            <a:ext cx="2300400" cy="29752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14"/>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Introduction to Cable Categories</a:t>
            </a:r>
            <a:endParaRPr/>
          </a:p>
        </p:txBody>
      </p:sp>
      <p:sp>
        <p:nvSpPr>
          <p:cNvPr id="1068" name="Google Shape;1068;p114"/>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Overview of Networking Cable Categories: Networking cables are categorized based on their specifications, including transmission speeds, data integrity, and applications. Categories range from **CAT1** to **CAT8**.</a:t>
            </a:r>
            <a:endParaRPr/>
          </a:p>
          <a:p>
            <a:pPr marL="457200" lvl="0" indent="-298450" algn="l" rtl="0">
              <a:spcBef>
                <a:spcPts val="0"/>
              </a:spcBef>
              <a:spcAft>
                <a:spcPts val="0"/>
              </a:spcAft>
              <a:buSzPts val="1100"/>
              <a:buChar char="●"/>
            </a:pPr>
            <a:r>
              <a:rPr lang="en"/>
              <a:t>**CAT1**: Used for voice communication; not suitable for data transmission.</a:t>
            </a:r>
            <a:endParaRPr/>
          </a:p>
          <a:p>
            <a:pPr marL="457200" lvl="0" indent="-298450" algn="l" rtl="0">
              <a:spcBef>
                <a:spcPts val="0"/>
              </a:spcBef>
              <a:spcAft>
                <a:spcPts val="0"/>
              </a:spcAft>
              <a:buSzPts val="1100"/>
              <a:buChar char="●"/>
            </a:pPr>
            <a:r>
              <a:rPr lang="en"/>
              <a:t>**CAT5**: Supports speeds up to 100 Mbps; commonly used for Ethernet networks.</a:t>
            </a:r>
            <a:endParaRPr/>
          </a:p>
          <a:p>
            <a:pPr marL="457200" lvl="0" indent="-298450" algn="l" rtl="0">
              <a:spcBef>
                <a:spcPts val="0"/>
              </a:spcBef>
              <a:spcAft>
                <a:spcPts val="0"/>
              </a:spcAft>
              <a:buSzPts val="1100"/>
              <a:buChar char="●"/>
            </a:pPr>
            <a:r>
              <a:rPr lang="en"/>
              <a:t>**CAT5e**: Enhanced version of CAT5, supporting speeds up to 1 Gbps with reduced crosstalk.</a:t>
            </a:r>
            <a:endParaRPr/>
          </a:p>
          <a:p>
            <a:pPr marL="457200" lvl="0" indent="-298450" algn="l" rtl="0">
              <a:spcBef>
                <a:spcPts val="0"/>
              </a:spcBef>
              <a:spcAft>
                <a:spcPts val="0"/>
              </a:spcAft>
              <a:buSzPts val="1100"/>
              <a:buChar char="●"/>
            </a:pPr>
            <a:r>
              <a:rPr lang="en"/>
              <a:t>**CAT6**: Supports speeds up to 10 Gbps over short distances; suitable for high-performance networks.</a:t>
            </a:r>
            <a:endParaRPr/>
          </a:p>
          <a:p>
            <a:pPr marL="457200" lvl="0" indent="-298450" algn="l" rtl="0">
              <a:spcBef>
                <a:spcPts val="0"/>
              </a:spcBef>
              <a:spcAft>
                <a:spcPts val="0"/>
              </a:spcAft>
              <a:buSzPts val="1100"/>
              <a:buChar char="●"/>
            </a:pPr>
            <a:r>
              <a:rPr lang="en"/>
              <a:t>**CAT6a**: Augmented version of CAT6, capable of 10 Gbps at longer distances.</a:t>
            </a:r>
            <a:endParaRPr/>
          </a:p>
          <a:p>
            <a:pPr marL="457200" lvl="0" indent="-298450" algn="l" rtl="0">
              <a:spcBef>
                <a:spcPts val="0"/>
              </a:spcBef>
              <a:spcAft>
                <a:spcPts val="0"/>
              </a:spcAft>
              <a:buSzPts val="1100"/>
              <a:buChar char="●"/>
            </a:pPr>
            <a:r>
              <a:rPr lang="en"/>
              <a:t>**CAT7**: Supports speeds up to 10 Gbps with better shielding against interference.</a:t>
            </a:r>
            <a:endParaRPr/>
          </a:p>
          <a:p>
            <a:pPr marL="457200" lvl="0" indent="-298450" algn="l" rtl="0">
              <a:spcBef>
                <a:spcPts val="0"/>
              </a:spcBef>
              <a:spcAft>
                <a:spcPts val="0"/>
              </a:spcAft>
              <a:buSzPts val="1100"/>
              <a:buChar char="●"/>
            </a:pPr>
            <a:r>
              <a:rPr lang="en"/>
              <a:t>**CAT8**: The latest standard, supporting speeds up to 25-40 Gbps for data centers.</a:t>
            </a:r>
            <a:endParaRPr/>
          </a:p>
        </p:txBody>
      </p:sp>
      <p:pic>
        <p:nvPicPr>
          <p:cNvPr id="1069" name="Google Shape;1069;p114"/>
          <p:cNvPicPr preferRelativeResize="0">
            <a:picLocks noGrp="1"/>
          </p:cNvPicPr>
          <p:nvPr>
            <p:ph type="pic" idx="2"/>
          </p:nvPr>
        </p:nvPicPr>
        <p:blipFill>
          <a:blip r:embed="rId3">
            <a:alphaModFix/>
          </a:blip>
          <a:stretch>
            <a:fillRect/>
          </a:stretch>
        </p:blipFill>
        <p:spPr>
          <a:xfrm>
            <a:off x="496050" y="1789614"/>
            <a:ext cx="2300400" cy="15642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5"/>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Detailed Look at Categories</a:t>
            </a:r>
            <a:endParaRPr/>
          </a:p>
        </p:txBody>
      </p:sp>
      <p:sp>
        <p:nvSpPr>
          <p:cNvPr id="1075" name="Google Shape;1075;p115"/>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In-Depth Examination of Cable Categories: Each cable category has specific performance metrics and applications, making it essential to choose the right category for specific networking needs.</a:t>
            </a:r>
            <a:endParaRPr/>
          </a:p>
          <a:p>
            <a:pPr marL="457200" lvl="0" indent="-298450" algn="l" rtl="0">
              <a:spcBef>
                <a:spcPts val="0"/>
              </a:spcBef>
              <a:spcAft>
                <a:spcPts val="0"/>
              </a:spcAft>
              <a:buSzPts val="1100"/>
              <a:buChar char="●"/>
            </a:pPr>
            <a:r>
              <a:rPr lang="en"/>
              <a:t>**Transmission Speed**: Indicates the maximum speed at which data can be transmitted.</a:t>
            </a:r>
            <a:endParaRPr/>
          </a:p>
          <a:p>
            <a:pPr marL="457200" lvl="0" indent="-298450" algn="l" rtl="0">
              <a:spcBef>
                <a:spcPts val="0"/>
              </a:spcBef>
              <a:spcAft>
                <a:spcPts val="0"/>
              </a:spcAft>
              <a:buSzPts val="1100"/>
              <a:buChar char="●"/>
            </a:pPr>
            <a:r>
              <a:rPr lang="en"/>
              <a:t>**Maximum Length**: Specifies the maximum distance a cable can run without signal degradation.</a:t>
            </a:r>
            <a:endParaRPr/>
          </a:p>
          <a:p>
            <a:pPr marL="457200" lvl="0" indent="-298450" algn="l" rtl="0">
              <a:spcBef>
                <a:spcPts val="0"/>
              </a:spcBef>
              <a:spcAft>
                <a:spcPts val="0"/>
              </a:spcAft>
              <a:buSzPts val="1100"/>
              <a:buChar char="●"/>
            </a:pPr>
            <a:r>
              <a:rPr lang="en"/>
              <a:t>**CAT5e**: Up to 1 Gbps, maximum length of 100 meters.</a:t>
            </a:r>
            <a:endParaRPr/>
          </a:p>
          <a:p>
            <a:pPr marL="457200" lvl="0" indent="-298450" algn="l" rtl="0">
              <a:spcBef>
                <a:spcPts val="0"/>
              </a:spcBef>
              <a:spcAft>
                <a:spcPts val="0"/>
              </a:spcAft>
              <a:buSzPts val="1100"/>
              <a:buChar char="●"/>
            </a:pPr>
            <a:r>
              <a:rPr lang="en"/>
              <a:t>**CAT6**: Up to 10 Gbps, maximum length of 55 meters for 10 Gbps.</a:t>
            </a:r>
            <a:endParaRPr/>
          </a:p>
          <a:p>
            <a:pPr marL="457200" lvl="0" indent="-298450" algn="l" rtl="0">
              <a:spcBef>
                <a:spcPts val="0"/>
              </a:spcBef>
              <a:spcAft>
                <a:spcPts val="0"/>
              </a:spcAft>
              <a:buSzPts val="1100"/>
              <a:buChar char="●"/>
            </a:pPr>
            <a:r>
              <a:rPr lang="en"/>
              <a:t>**CAT6a**: Up to 10 Gbps, maximum length of 100 meters.</a:t>
            </a:r>
            <a:endParaRPr/>
          </a:p>
          <a:p>
            <a:pPr marL="457200" lvl="0" indent="-298450" algn="l" rtl="0">
              <a:spcBef>
                <a:spcPts val="0"/>
              </a:spcBef>
              <a:spcAft>
                <a:spcPts val="0"/>
              </a:spcAft>
              <a:buSzPts val="1100"/>
              <a:buChar char="●"/>
            </a:pPr>
            <a:r>
              <a:rPr lang="en"/>
              <a:t>**CAT7**: Up to 10 Gbps, maximum length of 100 meters.</a:t>
            </a:r>
            <a:endParaRPr/>
          </a:p>
          <a:p>
            <a:pPr marL="457200" lvl="0" indent="-298450" algn="l" rtl="0">
              <a:spcBef>
                <a:spcPts val="0"/>
              </a:spcBef>
              <a:spcAft>
                <a:spcPts val="0"/>
              </a:spcAft>
              <a:buSzPts val="1100"/>
              <a:buChar char="●"/>
            </a:pPr>
            <a:r>
              <a:rPr lang="en"/>
              <a:t>**CAT8**: Up to 25-40 Gbps, maximum length of 30 meters.</a:t>
            </a:r>
            <a:endParaRPr/>
          </a:p>
        </p:txBody>
      </p:sp>
      <p:pic>
        <p:nvPicPr>
          <p:cNvPr id="1076" name="Google Shape;1076;p115"/>
          <p:cNvPicPr preferRelativeResize="0">
            <a:picLocks noGrp="1"/>
          </p:cNvPicPr>
          <p:nvPr>
            <p:ph type="pic" idx="2"/>
          </p:nvPr>
        </p:nvPicPr>
        <p:blipFill>
          <a:blip r:embed="rId3">
            <a:alphaModFix/>
          </a:blip>
          <a:stretch>
            <a:fillRect/>
          </a:stretch>
        </p:blipFill>
        <p:spPr>
          <a:xfrm>
            <a:off x="496050" y="1799678"/>
            <a:ext cx="2300400" cy="154414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16"/>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Importance of Choosing the Right Cable</a:t>
            </a:r>
            <a:endParaRPr/>
          </a:p>
        </p:txBody>
      </p:sp>
      <p:sp>
        <p:nvSpPr>
          <p:cNvPr id="1082" name="Google Shape;1082;p116"/>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Impact on Network Performance: The choice of networking cable significantly affects overall network performance, reliability, and data integrity.</a:t>
            </a:r>
            <a:endParaRPr/>
          </a:p>
          <a:p>
            <a:pPr marL="457200" lvl="0" indent="-298450" algn="l" rtl="0">
              <a:spcBef>
                <a:spcPts val="0"/>
              </a:spcBef>
              <a:spcAft>
                <a:spcPts val="0"/>
              </a:spcAft>
              <a:buSzPts val="1100"/>
              <a:buChar char="●"/>
            </a:pPr>
            <a:r>
              <a:rPr lang="en"/>
              <a:t>Reliability Considerations: Using the right cable type minimizes the risk of signal degradation, interference, and data loss, ensuring smooth communication between devices.</a:t>
            </a:r>
            <a:endParaRPr/>
          </a:p>
          <a:p>
            <a:pPr marL="457200" lvl="0" indent="-298450" algn="l" rtl="0">
              <a:spcBef>
                <a:spcPts val="0"/>
              </a:spcBef>
              <a:spcAft>
                <a:spcPts val="0"/>
              </a:spcAft>
              <a:buSzPts val="1100"/>
              <a:buChar char="●"/>
            </a:pPr>
            <a:r>
              <a:rPr lang="en"/>
              <a:t>Cost Implications: Selecting the appropriate cable can also impact installation costs. While higher-category cables may offer better performance, they also come at a higher price.</a:t>
            </a:r>
            <a:endParaRPr/>
          </a:p>
        </p:txBody>
      </p:sp>
      <p:pic>
        <p:nvPicPr>
          <p:cNvPr id="1083" name="Google Shape;1083;p116"/>
          <p:cNvPicPr preferRelativeResize="0">
            <a:picLocks noGrp="1"/>
          </p:cNvPicPr>
          <p:nvPr>
            <p:ph type="pic" idx="2"/>
          </p:nvPr>
        </p:nvPicPr>
        <p:blipFill>
          <a:blip r:embed="rId3">
            <a:alphaModFix/>
          </a:blip>
          <a:stretch>
            <a:fillRect/>
          </a:stretch>
        </p:blipFill>
        <p:spPr>
          <a:xfrm>
            <a:off x="5794650" y="1486172"/>
            <a:ext cx="2778000" cy="21711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1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Understanding the "e" in CAT5e</a:t>
            </a:r>
            <a:endParaRPr/>
          </a:p>
        </p:txBody>
      </p:sp>
      <p:sp>
        <p:nvSpPr>
          <p:cNvPr id="1089" name="Google Shape;1089;p117"/>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Explanation of "Enhanced"</a:t>
            </a:r>
            <a:endParaRPr/>
          </a:p>
        </p:txBody>
      </p:sp>
      <p:sp>
        <p:nvSpPr>
          <p:cNvPr id="1090" name="Google Shape;1090;p117"/>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Features of CAT5e</a:t>
            </a:r>
            <a:endParaRPr/>
          </a:p>
        </p:txBody>
      </p:sp>
      <p:sp>
        <p:nvSpPr>
          <p:cNvPr id="1091" name="Google Shape;1091;p117"/>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Applications of CAT5e</a:t>
            </a:r>
            <a:endParaRPr/>
          </a:p>
        </p:txBody>
      </p:sp>
      <p:sp>
        <p:nvSpPr>
          <p:cNvPr id="1092" name="Google Shape;1092;p117"/>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The "e" in CAT5e stands for **"Enhanced,"** indicating improvements over the original **CAT5 standard**.</a:t>
            </a:r>
            <a:endParaRPr/>
          </a:p>
        </p:txBody>
      </p:sp>
      <p:sp>
        <p:nvSpPr>
          <p:cNvPr id="1093" name="Google Shape;1093;p117"/>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 **Reduced Crosstalk**: CAT5e cables are designed to minimize crosstalk, improving **data integrity** and **transmission speeds**. </a:t>
            </a:r>
            <a:endParaRPr/>
          </a:p>
          <a:p>
            <a:pPr marL="0" lvl="0" indent="0" algn="l" rtl="0">
              <a:spcBef>
                <a:spcPts val="0"/>
              </a:spcBef>
              <a:spcAft>
                <a:spcPts val="0"/>
              </a:spcAft>
              <a:buNone/>
            </a:pPr>
            <a:r>
              <a:rPr lang="en"/>
              <a:t>- **Higher Data Rates**: CAT5e supports speeds of up to **1 Gbps**, making it suitable for modern networking needs.</a:t>
            </a:r>
            <a:endParaRPr/>
          </a:p>
        </p:txBody>
      </p:sp>
      <p:sp>
        <p:nvSpPr>
          <p:cNvPr id="1094" name="Google Shape;1094;p117"/>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CAT5e cables are commonly used in home and small office networks, providing reliable connectivity for various applications.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18"/>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Performance Enhancements of CAT5e</a:t>
            </a:r>
            <a:endParaRPr/>
          </a:p>
        </p:txBody>
      </p:sp>
      <p:sp>
        <p:nvSpPr>
          <p:cNvPr id="1100" name="Google Shape;1100;p118"/>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Key Performance Enhancements:</a:t>
            </a:r>
            <a:endParaRPr/>
          </a:p>
          <a:p>
            <a:pPr marL="457200" lvl="0" indent="-298450" algn="l" rtl="0">
              <a:spcBef>
                <a:spcPts val="0"/>
              </a:spcBef>
              <a:spcAft>
                <a:spcPts val="0"/>
              </a:spcAft>
              <a:buSzPts val="1100"/>
              <a:buChar char="●"/>
            </a:pPr>
            <a:r>
              <a:rPr lang="en"/>
              <a:t>**Reduced Crosstalk**: CAT5e cables are designed to minimize interference between pairs of wires, improving overall performance.</a:t>
            </a:r>
            <a:endParaRPr/>
          </a:p>
          <a:p>
            <a:pPr marL="0" lvl="0" indent="0" algn="l" rtl="0">
              <a:spcBef>
                <a:spcPts val="0"/>
              </a:spcBef>
              <a:spcAft>
                <a:spcPts val="0"/>
              </a:spcAft>
              <a:buNone/>
            </a:pPr>
            <a:r>
              <a:rPr lang="en"/>
              <a:t>**Higher Data Rates**: CAT5e supports data rates of up to 1 Gbps, suitable for most modern networking applications.</a:t>
            </a:r>
            <a:endParaRPr/>
          </a:p>
          <a:p>
            <a:pPr marL="0" lvl="0" indent="0" algn="l" rtl="0">
              <a:spcBef>
                <a:spcPts val="0"/>
              </a:spcBef>
              <a:spcAft>
                <a:spcPts val="0"/>
              </a:spcAft>
              <a:buNone/>
            </a:pPr>
            <a:r>
              <a:rPr lang="en"/>
              <a:t>Real-World Example: In a small office, CAT5e cables provide reliable connectivity for computers, printers, and servers, ensuring smooth data transfer and communication.</a:t>
            </a:r>
            <a:endParaRPr/>
          </a:p>
          <a:p>
            <a:pPr marL="0" lvl="0" indent="0" algn="l" rtl="0">
              <a:spcBef>
                <a:spcPts val="0"/>
              </a:spcBef>
              <a:spcAft>
                <a:spcPts val="0"/>
              </a:spcAft>
              <a:buNone/>
            </a:pPr>
            <a:endParaRPr/>
          </a:p>
          <a:p>
            <a:pPr marL="0" lvl="0" indent="0" algn="l" rtl="0">
              <a:spcBef>
                <a:spcPts val="0"/>
              </a:spcBef>
              <a:spcAft>
                <a:spcPts val="0"/>
              </a:spcAft>
              <a:buNone/>
            </a:pPr>
            <a:r>
              <a:rPr lang="en"/>
              <a:t>Summary: The performance enhancements of CAT5e make it a suitable choice for a wide range of networking applications, providing reliable and efficient connectivity.</a:t>
            </a:r>
            <a:endParaRPr/>
          </a:p>
        </p:txBody>
      </p:sp>
      <p:pic>
        <p:nvPicPr>
          <p:cNvPr id="1101" name="Google Shape;1101;p118"/>
          <p:cNvPicPr preferRelativeResize="0">
            <a:picLocks noGrp="1"/>
          </p:cNvPicPr>
          <p:nvPr>
            <p:ph type="pic" idx="2"/>
          </p:nvPr>
        </p:nvPicPr>
        <p:blipFill>
          <a:blip r:embed="rId3">
            <a:alphaModFix/>
          </a:blip>
          <a:stretch>
            <a:fillRect/>
          </a:stretch>
        </p:blipFill>
        <p:spPr>
          <a:xfrm>
            <a:off x="5794650" y="1182750"/>
            <a:ext cx="2778000" cy="277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19"/>
          <p:cNvSpPr txBox="1">
            <a:spLocks noGrp="1"/>
          </p:cNvSpPr>
          <p:nvPr>
            <p:ph type="title"/>
          </p:nvPr>
        </p:nvSpPr>
        <p:spPr>
          <a:xfrm>
            <a:off x="566250" y="293700"/>
            <a:ext cx="7777200"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Conclusion on Networking Basics</a:t>
            </a:r>
            <a:endParaRPr/>
          </a:p>
        </p:txBody>
      </p:sp>
      <p:sp>
        <p:nvSpPr>
          <p:cNvPr id="1107" name="Google Shape;1107;p119"/>
          <p:cNvSpPr txBox="1">
            <a:spLocks noGrp="1"/>
          </p:cNvSpPr>
          <p:nvPr>
            <p:ph type="body" idx="1"/>
          </p:nvPr>
        </p:nvSpPr>
        <p:spPr>
          <a:xfrm>
            <a:off x="566250" y="920075"/>
            <a:ext cx="7777200" cy="2739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Summary of Key Networking Concepts:</a:t>
            </a:r>
            <a:endParaRPr/>
          </a:p>
          <a:p>
            <a:pPr marL="457200" lvl="0" indent="-298450" algn="l" rtl="0">
              <a:spcBef>
                <a:spcPts val="0"/>
              </a:spcBef>
              <a:spcAft>
                <a:spcPts val="0"/>
              </a:spcAft>
              <a:buSzPts val="1100"/>
              <a:buChar char="●"/>
            </a:pPr>
            <a:r>
              <a:rPr lang="en"/>
              <a:t>This presentation has covered essential networking concepts, including internetworking, the OSI model, TCP/IP model, internet protocols, and cable categories.</a:t>
            </a:r>
            <a:endParaRPr/>
          </a:p>
          <a:p>
            <a:pPr marL="457200" lvl="0" indent="-298450" algn="l" rtl="0">
              <a:spcBef>
                <a:spcPts val="0"/>
              </a:spcBef>
              <a:spcAft>
                <a:spcPts val="0"/>
              </a:spcAft>
              <a:buSzPts val="1100"/>
              <a:buChar char="●"/>
            </a:pPr>
            <a:r>
              <a:rPr lang="en"/>
              <a:t>Understanding these concepts is crucial for grasping the complexities of networking and how different elements work together to facilitate communication.</a:t>
            </a:r>
            <a:endParaRPr/>
          </a:p>
          <a:p>
            <a:pPr marL="0" lvl="0" indent="0" algn="l" rtl="0">
              <a:spcBef>
                <a:spcPts val="0"/>
              </a:spcBef>
              <a:spcAft>
                <a:spcPts val="0"/>
              </a:spcAft>
              <a:buNone/>
            </a:pPr>
            <a:r>
              <a:rPr lang="en"/>
              <a:t>A solid foundation in networking basics is essential for anyone pursuing a career in IT, networking, or related fields.</a:t>
            </a:r>
            <a:endParaRPr/>
          </a:p>
          <a:p>
            <a:pPr marL="0" lvl="0" indent="0" algn="l" rtl="0">
              <a:spcBef>
                <a:spcPts val="0"/>
              </a:spcBef>
              <a:spcAft>
                <a:spcPts val="0"/>
              </a:spcAft>
              <a:buNone/>
            </a:pPr>
            <a:r>
              <a:rPr lang="en"/>
              <a:t>Summary: Networking is a vital aspect of modern communication, and understanding its fundamentals is essential for success in the field.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a:extLst>
            <a:ext uri="{FF2B5EF4-FFF2-40B4-BE49-F238E27FC236}">
              <a16:creationId xmlns:a16="http://schemas.microsoft.com/office/drawing/2014/main" id="{7F52DFD3-0283-C38A-D43F-0B8358181331}"/>
            </a:ext>
          </a:extLst>
        </p:cNvPr>
        <p:cNvGrpSpPr/>
        <p:nvPr/>
      </p:nvGrpSpPr>
      <p:grpSpPr>
        <a:xfrm>
          <a:off x="0" y="0"/>
          <a:ext cx="0" cy="0"/>
          <a:chOff x="0" y="0"/>
          <a:chExt cx="0" cy="0"/>
        </a:xfrm>
      </p:grpSpPr>
      <p:sp>
        <p:nvSpPr>
          <p:cNvPr id="707" name="Google Shape;707;p71">
            <a:extLst>
              <a:ext uri="{FF2B5EF4-FFF2-40B4-BE49-F238E27FC236}">
                <a16:creationId xmlns:a16="http://schemas.microsoft.com/office/drawing/2014/main" id="{0AD2F6A8-DE1C-D445-EFE1-2AE90CEB0766}"/>
              </a:ext>
            </a:extLst>
          </p:cNvPr>
          <p:cNvSpPr txBox="1">
            <a:spLocks noGrp="1"/>
          </p:cNvSpPr>
          <p:nvPr>
            <p:ph type="title"/>
          </p:nvPr>
        </p:nvSpPr>
        <p:spPr>
          <a:xfrm>
            <a:off x="566249" y="445025"/>
            <a:ext cx="5304577"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Understanding the OSI Model</a:t>
            </a:r>
            <a:endParaRPr b="1" dirty="0"/>
          </a:p>
        </p:txBody>
      </p:sp>
      <p:sp>
        <p:nvSpPr>
          <p:cNvPr id="708" name="Google Shape;708;p71">
            <a:extLst>
              <a:ext uri="{FF2B5EF4-FFF2-40B4-BE49-F238E27FC236}">
                <a16:creationId xmlns:a16="http://schemas.microsoft.com/office/drawing/2014/main" id="{6CA57F46-F228-1E34-92C7-A9BDC8AC32F8}"/>
              </a:ext>
            </a:extLst>
          </p:cNvPr>
          <p:cNvSpPr txBox="1">
            <a:spLocks noGrp="1"/>
          </p:cNvSpPr>
          <p:nvPr>
            <p:ph type="body" idx="1"/>
          </p:nvPr>
        </p:nvSpPr>
        <p:spPr>
          <a:xfrm>
            <a:off x="566250" y="1382725"/>
            <a:ext cx="4822714" cy="3280500"/>
          </a:xfrm>
          <a:prstGeom prst="rect">
            <a:avLst/>
          </a:prstGeom>
        </p:spPr>
        <p:txBody>
          <a:bodyPr spcFirstLastPara="1" wrap="square" lIns="68575" tIns="68575" rIns="68575" bIns="68575" anchor="t" anchorCtr="0">
            <a:noAutofit/>
          </a:bodyPr>
          <a:lstStyle/>
          <a:p>
            <a:pPr marL="0" lvl="0" indent="0" algn="just" rtl="0">
              <a:spcBef>
                <a:spcPts val="0"/>
              </a:spcBef>
              <a:spcAft>
                <a:spcPts val="0"/>
              </a:spcAft>
              <a:buNone/>
            </a:pPr>
            <a:r>
              <a:rPr lang="en" b="1" dirty="0"/>
              <a:t>Introduction to the OSI Model</a:t>
            </a:r>
            <a:endParaRPr b="1" dirty="0"/>
          </a:p>
          <a:p>
            <a:pPr marL="0" lvl="0" indent="0" algn="just" rtl="0">
              <a:spcBef>
                <a:spcPts val="0"/>
              </a:spcBef>
              <a:spcAft>
                <a:spcPts val="0"/>
              </a:spcAft>
              <a:buNone/>
            </a:pPr>
            <a:r>
              <a:rPr lang="en" dirty="0"/>
              <a:t>The OSI (Open Systems Interconnection) model is a conceptual framework that standardizes the functions of a networking system into seven layers, promoting interoperability between different systems.</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t>Purpose of the OSI Model</a:t>
            </a:r>
            <a:endParaRPr b="1" dirty="0"/>
          </a:p>
          <a:p>
            <a:pPr marL="0" lvl="0" indent="0" algn="just" rtl="0">
              <a:spcBef>
                <a:spcPts val="0"/>
              </a:spcBef>
              <a:spcAft>
                <a:spcPts val="0"/>
              </a:spcAft>
              <a:buNone/>
            </a:pPr>
            <a:r>
              <a:rPr lang="en" dirty="0"/>
              <a:t>The OSI model provides a systematic approach to understanding how data is transmitted across networks. It helps in troubleshooting communication issues by isolating problems to specific layers.</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pic>
        <p:nvPicPr>
          <p:cNvPr id="709" name="Google Shape;709;p71">
            <a:extLst>
              <a:ext uri="{FF2B5EF4-FFF2-40B4-BE49-F238E27FC236}">
                <a16:creationId xmlns:a16="http://schemas.microsoft.com/office/drawing/2014/main" id="{0459EB48-9065-A21D-6710-97AD28967F69}"/>
              </a:ext>
            </a:extLst>
          </p:cNvPr>
          <p:cNvPicPr preferRelativeResize="0">
            <a:picLocks noGrp="1"/>
          </p:cNvPicPr>
          <p:nvPr>
            <p:ph type="pic" idx="2"/>
          </p:nvPr>
        </p:nvPicPr>
        <p:blipFill rotWithShape="1">
          <a:blip r:embed="rId3">
            <a:alphaModFix/>
          </a:blip>
          <a:srcRect t="12985" b="12978"/>
          <a:stretch/>
        </p:blipFill>
        <p:spPr>
          <a:xfrm>
            <a:off x="5870827" y="571500"/>
            <a:ext cx="2701800" cy="4000499"/>
          </a:xfrm>
          <a:prstGeom prst="rect">
            <a:avLst/>
          </a:prstGeom>
        </p:spPr>
      </p:pic>
    </p:spTree>
    <p:extLst>
      <p:ext uri="{BB962C8B-B14F-4D97-AF65-F5344CB8AC3E}">
        <p14:creationId xmlns:p14="http://schemas.microsoft.com/office/powerpoint/2010/main" val="67545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6">
          <a:extLst>
            <a:ext uri="{FF2B5EF4-FFF2-40B4-BE49-F238E27FC236}">
              <a16:creationId xmlns:a16="http://schemas.microsoft.com/office/drawing/2014/main" id="{03FC6B32-8EF8-2165-38A3-74A5A9E3D838}"/>
            </a:ext>
          </a:extLst>
        </p:cNvPr>
        <p:cNvGrpSpPr/>
        <p:nvPr/>
      </p:nvGrpSpPr>
      <p:grpSpPr>
        <a:xfrm>
          <a:off x="0" y="0"/>
          <a:ext cx="0" cy="0"/>
          <a:chOff x="0" y="0"/>
          <a:chExt cx="0" cy="0"/>
        </a:xfrm>
      </p:grpSpPr>
      <p:sp>
        <p:nvSpPr>
          <p:cNvPr id="708" name="Google Shape;708;p71">
            <a:extLst>
              <a:ext uri="{FF2B5EF4-FFF2-40B4-BE49-F238E27FC236}">
                <a16:creationId xmlns:a16="http://schemas.microsoft.com/office/drawing/2014/main" id="{12D1CFC7-1AEC-F94A-5A27-DF652A567D70}"/>
              </a:ext>
            </a:extLst>
          </p:cNvPr>
          <p:cNvSpPr txBox="1">
            <a:spLocks noGrp="1"/>
          </p:cNvSpPr>
          <p:nvPr>
            <p:ph type="body" idx="1"/>
          </p:nvPr>
        </p:nvSpPr>
        <p:spPr>
          <a:xfrm>
            <a:off x="149903" y="475819"/>
            <a:ext cx="6026046" cy="4156141"/>
          </a:xfrm>
          <a:prstGeom prst="rect">
            <a:avLst/>
          </a:prstGeom>
        </p:spPr>
        <p:txBody>
          <a:bodyPr spcFirstLastPara="1" wrap="square" lIns="68575" tIns="68575" rIns="68575" bIns="68575" anchor="t" anchorCtr="0">
            <a:noAutofit/>
          </a:bodyPr>
          <a:lstStyle/>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r>
              <a:rPr lang="en-GB" b="1" dirty="0"/>
              <a:t>Layers of the OSI Model:</a:t>
            </a:r>
          </a:p>
          <a:p>
            <a:pPr marL="0" lvl="0" indent="0" algn="just" rtl="0">
              <a:lnSpc>
                <a:spcPct val="200000"/>
              </a:lnSpc>
              <a:spcBef>
                <a:spcPts val="0"/>
              </a:spcBef>
              <a:spcAft>
                <a:spcPts val="0"/>
              </a:spcAft>
              <a:buNone/>
            </a:pPr>
            <a:r>
              <a:rPr lang="en-GB" dirty="0"/>
              <a:t>The OSI model consists of seven layers:</a:t>
            </a:r>
          </a:p>
          <a:p>
            <a:pPr marL="228600" lvl="0" indent="-228600" algn="just" rtl="0">
              <a:lnSpc>
                <a:spcPct val="200000"/>
              </a:lnSpc>
              <a:spcBef>
                <a:spcPts val="0"/>
              </a:spcBef>
              <a:spcAft>
                <a:spcPts val="0"/>
              </a:spcAft>
              <a:buFont typeface="+mj-lt"/>
              <a:buAutoNum type="arabicPeriod"/>
            </a:pPr>
            <a:r>
              <a:rPr lang="en-GB" dirty="0"/>
              <a:t> </a:t>
            </a:r>
            <a:r>
              <a:rPr lang="en-GB" b="1" dirty="0"/>
              <a:t>Physical Layer</a:t>
            </a:r>
            <a:r>
              <a:rPr lang="en-GB" dirty="0"/>
              <a:t>: Handles the physical connection between devices. </a:t>
            </a:r>
          </a:p>
          <a:p>
            <a:pPr marL="228600" lvl="0" indent="-228600" algn="just" rtl="0">
              <a:lnSpc>
                <a:spcPct val="200000"/>
              </a:lnSpc>
              <a:spcBef>
                <a:spcPts val="0"/>
              </a:spcBef>
              <a:spcAft>
                <a:spcPts val="0"/>
              </a:spcAft>
              <a:buFont typeface="+mj-lt"/>
              <a:buAutoNum type="arabicPeriod"/>
            </a:pPr>
            <a:r>
              <a:rPr lang="en-GB" b="1" dirty="0"/>
              <a:t>Data Link Layer</a:t>
            </a:r>
            <a:r>
              <a:rPr lang="en-GB" dirty="0"/>
              <a:t>: Manages data transfer between adjacent network nodes. </a:t>
            </a:r>
          </a:p>
          <a:p>
            <a:pPr marL="228600" lvl="0" indent="-228600" algn="just" rtl="0">
              <a:lnSpc>
                <a:spcPct val="200000"/>
              </a:lnSpc>
              <a:spcBef>
                <a:spcPts val="0"/>
              </a:spcBef>
              <a:spcAft>
                <a:spcPts val="0"/>
              </a:spcAft>
              <a:buFont typeface="+mj-lt"/>
              <a:buAutoNum type="arabicPeriod"/>
            </a:pPr>
            <a:r>
              <a:rPr lang="en-GB" b="1" dirty="0"/>
              <a:t>Network Layer</a:t>
            </a:r>
            <a:r>
              <a:rPr lang="en-GB" dirty="0"/>
              <a:t>: Responsible for routing data packets across networks. </a:t>
            </a:r>
          </a:p>
          <a:p>
            <a:pPr marL="228600" lvl="0" indent="-228600" algn="just" rtl="0">
              <a:lnSpc>
                <a:spcPct val="200000"/>
              </a:lnSpc>
              <a:spcBef>
                <a:spcPts val="0"/>
              </a:spcBef>
              <a:spcAft>
                <a:spcPts val="0"/>
              </a:spcAft>
              <a:buFont typeface="+mj-lt"/>
              <a:buAutoNum type="arabicPeriod"/>
            </a:pPr>
            <a:r>
              <a:rPr lang="en-GB" b="1" dirty="0"/>
              <a:t>Transport Layer</a:t>
            </a:r>
            <a:r>
              <a:rPr lang="en-GB" dirty="0"/>
              <a:t>: Ensures reliable data transfer between hosts. </a:t>
            </a:r>
          </a:p>
          <a:p>
            <a:pPr marL="228600" lvl="0" indent="-228600" algn="just" rtl="0">
              <a:lnSpc>
                <a:spcPct val="200000"/>
              </a:lnSpc>
              <a:spcBef>
                <a:spcPts val="0"/>
              </a:spcBef>
              <a:spcAft>
                <a:spcPts val="0"/>
              </a:spcAft>
              <a:buFont typeface="+mj-lt"/>
              <a:buAutoNum type="arabicPeriod"/>
            </a:pPr>
            <a:r>
              <a:rPr lang="en-GB" b="1" dirty="0"/>
              <a:t>Session Layer</a:t>
            </a:r>
            <a:r>
              <a:rPr lang="en-GB" dirty="0"/>
              <a:t>: Manages sessions between applications. </a:t>
            </a:r>
          </a:p>
          <a:p>
            <a:pPr marL="228600" lvl="0" indent="-228600" algn="just" rtl="0">
              <a:lnSpc>
                <a:spcPct val="200000"/>
              </a:lnSpc>
              <a:spcBef>
                <a:spcPts val="0"/>
              </a:spcBef>
              <a:spcAft>
                <a:spcPts val="0"/>
              </a:spcAft>
              <a:buFont typeface="+mj-lt"/>
              <a:buAutoNum type="arabicPeriod"/>
            </a:pPr>
            <a:r>
              <a:rPr lang="en-GB" b="1" dirty="0"/>
              <a:t>Presentation Layer</a:t>
            </a:r>
            <a:r>
              <a:rPr lang="en-GB" dirty="0"/>
              <a:t>: Translates data formats for the application layer. </a:t>
            </a:r>
          </a:p>
          <a:p>
            <a:pPr marL="228600" lvl="0" indent="-228600" algn="just" rtl="0">
              <a:lnSpc>
                <a:spcPct val="200000"/>
              </a:lnSpc>
              <a:spcBef>
                <a:spcPts val="0"/>
              </a:spcBef>
              <a:spcAft>
                <a:spcPts val="0"/>
              </a:spcAft>
              <a:buFont typeface="+mj-lt"/>
              <a:buAutoNum type="arabicPeriod"/>
            </a:pPr>
            <a:r>
              <a:rPr lang="en-GB" b="1" dirty="0"/>
              <a:t>Application Layer</a:t>
            </a:r>
            <a:r>
              <a:rPr lang="en-GB" dirty="0"/>
              <a:t>: Interfaces directly with end-user applications.</a:t>
            </a:r>
          </a:p>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endParaRPr lang="en-GB" dirty="0"/>
          </a:p>
          <a:p>
            <a:pPr marL="0" lvl="0" indent="0" algn="just" rtl="0">
              <a:lnSpc>
                <a:spcPct val="200000"/>
              </a:lnSpc>
              <a:spcBef>
                <a:spcPts val="0"/>
              </a:spcBef>
              <a:spcAft>
                <a:spcPts val="0"/>
              </a:spcAft>
              <a:buNone/>
            </a:pPr>
            <a:endParaRPr lang="en-GB" dirty="0"/>
          </a:p>
        </p:txBody>
      </p:sp>
      <p:pic>
        <p:nvPicPr>
          <p:cNvPr id="709" name="Google Shape;709;p71">
            <a:extLst>
              <a:ext uri="{FF2B5EF4-FFF2-40B4-BE49-F238E27FC236}">
                <a16:creationId xmlns:a16="http://schemas.microsoft.com/office/drawing/2014/main" id="{7AA99B96-D8B1-F290-8233-4981AB7D09DF}"/>
              </a:ext>
            </a:extLst>
          </p:cNvPr>
          <p:cNvPicPr preferRelativeResize="0">
            <a:picLocks noGrp="1"/>
          </p:cNvPicPr>
          <p:nvPr>
            <p:ph type="pic" idx="2"/>
          </p:nvPr>
        </p:nvPicPr>
        <p:blipFill rotWithShape="1">
          <a:blip r:embed="rId3">
            <a:alphaModFix/>
          </a:blip>
          <a:srcRect t="12985" b="12978"/>
          <a:stretch/>
        </p:blipFill>
        <p:spPr>
          <a:xfrm>
            <a:off x="5870827" y="571500"/>
            <a:ext cx="2701800" cy="4000499"/>
          </a:xfrm>
          <a:prstGeom prst="rect">
            <a:avLst/>
          </a:prstGeom>
        </p:spPr>
      </p:pic>
    </p:spTree>
    <p:extLst>
      <p:ext uri="{BB962C8B-B14F-4D97-AF65-F5344CB8AC3E}">
        <p14:creationId xmlns:p14="http://schemas.microsoft.com/office/powerpoint/2010/main" val="117141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2801-2EAB-B014-6564-2A0CC97C6235}"/>
            </a:ext>
          </a:extLst>
        </p:cNvPr>
        <p:cNvGrpSpPr/>
        <p:nvPr/>
      </p:nvGrpSpPr>
      <p:grpSpPr>
        <a:xfrm>
          <a:off x="0" y="0"/>
          <a:ext cx="0" cy="0"/>
          <a:chOff x="0" y="0"/>
          <a:chExt cx="0" cy="0"/>
        </a:xfrm>
      </p:grpSpPr>
      <p:sp>
        <p:nvSpPr>
          <p:cNvPr id="4" name="Google Shape;876;p92">
            <a:extLst>
              <a:ext uri="{FF2B5EF4-FFF2-40B4-BE49-F238E27FC236}">
                <a16:creationId xmlns:a16="http://schemas.microsoft.com/office/drawing/2014/main" id="{E469AFDE-F250-6A9F-1898-35DB1CD1AB8C}"/>
              </a:ext>
            </a:extLst>
          </p:cNvPr>
          <p:cNvSpPr txBox="1">
            <a:spLocks noGrp="1"/>
          </p:cNvSpPr>
          <p:nvPr>
            <p:ph type="title"/>
          </p:nvPr>
        </p:nvSpPr>
        <p:spPr>
          <a:xfrm>
            <a:off x="566250" y="293700"/>
            <a:ext cx="7777200" cy="572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Importance of the OSI Model</a:t>
            </a:r>
            <a:endParaRPr b="1" dirty="0"/>
          </a:p>
        </p:txBody>
      </p:sp>
      <p:sp>
        <p:nvSpPr>
          <p:cNvPr id="877" name="Google Shape;877;p92"/>
          <p:cNvSpPr txBox="1">
            <a:spLocks noGrp="1"/>
          </p:cNvSpPr>
          <p:nvPr>
            <p:ph type="body" idx="1"/>
          </p:nvPr>
        </p:nvSpPr>
        <p:spPr>
          <a:xfrm>
            <a:off x="0" y="920075"/>
            <a:ext cx="8439150" cy="2739300"/>
          </a:xfrm>
          <a:prstGeom prst="rect">
            <a:avLst/>
          </a:prstGeom>
        </p:spPr>
        <p:txBody>
          <a:bodyPr spcFirstLastPara="1" wrap="square" lIns="68575" tIns="68575" rIns="68575" bIns="68575" anchor="t" anchorCtr="0">
            <a:noAutofit/>
          </a:bodyPr>
          <a:lstStyle/>
          <a:p>
            <a:pPr algn="just">
              <a:lnSpc>
                <a:spcPct val="150000"/>
              </a:lnSpc>
              <a:buNone/>
            </a:pPr>
            <a:r>
              <a:rPr lang="en-GB" dirty="0"/>
              <a:t>The OSI model simplifies networking concepts, troubleshooting, and interoperability through its structured framework of seven layers:</a:t>
            </a:r>
          </a:p>
          <a:p>
            <a:pPr algn="just">
              <a:lnSpc>
                <a:spcPct val="150000"/>
              </a:lnSpc>
              <a:buNone/>
            </a:pPr>
            <a:endParaRPr lang="en-GB" dirty="0"/>
          </a:p>
          <a:p>
            <a:pPr algn="just">
              <a:lnSpc>
                <a:spcPct val="150000"/>
              </a:lnSpc>
            </a:pPr>
            <a:r>
              <a:rPr lang="en-GB" b="1" dirty="0"/>
              <a:t>Framework for Networking: </a:t>
            </a:r>
            <a:r>
              <a:rPr lang="en-GB" dirty="0"/>
              <a:t>The OSI model organizes complex networking processes into manageable layers, helping professionals understand and communicate about networks effectively.</a:t>
            </a:r>
          </a:p>
          <a:p>
            <a:pPr algn="just">
              <a:lnSpc>
                <a:spcPct val="150000"/>
              </a:lnSpc>
            </a:pPr>
            <a:endParaRPr lang="en-GB" dirty="0"/>
          </a:p>
          <a:p>
            <a:pPr algn="just">
              <a:lnSpc>
                <a:spcPct val="150000"/>
              </a:lnSpc>
            </a:pPr>
            <a:r>
              <a:rPr lang="en-GB" b="1" dirty="0"/>
              <a:t>Troubleshooting</a:t>
            </a:r>
            <a:r>
              <a:rPr lang="en-GB" dirty="0"/>
              <a:t>: It isolates issues to specific layers (e.g., physical, data link, or application), streamlining problem resolution.</a:t>
            </a:r>
          </a:p>
          <a:p>
            <a:pPr algn="just">
              <a:lnSpc>
                <a:spcPct val="150000"/>
              </a:lnSpc>
            </a:pPr>
            <a:endParaRPr lang="en-GB" dirty="0"/>
          </a:p>
          <a:p>
            <a:pPr algn="just">
              <a:lnSpc>
                <a:spcPct val="150000"/>
              </a:lnSpc>
            </a:pPr>
            <a:r>
              <a:rPr lang="en-GB" b="1" dirty="0"/>
              <a:t>Protocol Standardization: </a:t>
            </a:r>
            <a:r>
              <a:rPr lang="en-GB" dirty="0"/>
              <a:t>By promoting standardization, the OSI model ensures diverse devices and systems can communicate efficiently.</a:t>
            </a:r>
          </a:p>
          <a:p>
            <a:pPr algn="just">
              <a:lnSpc>
                <a:spcPct val="150000"/>
              </a:lnSpc>
            </a:pPr>
            <a:endParaRPr lang="en-GB" dirty="0"/>
          </a:p>
          <a:p>
            <a:pPr algn="just">
              <a:lnSpc>
                <a:spcPct val="150000"/>
              </a:lnSpc>
            </a:pPr>
            <a:r>
              <a:rPr lang="en-GB" b="1" dirty="0"/>
              <a:t>Interoperability: </a:t>
            </a:r>
            <a:r>
              <a:rPr lang="en-GB" dirty="0"/>
              <a:t>It enables seamless collaboration between different technologies, crucial for global connectivity.</a:t>
            </a:r>
          </a:p>
          <a:p>
            <a:pPr algn="just">
              <a:lnSpc>
                <a:spcPct val="150000"/>
              </a:lnSpc>
            </a:pPr>
            <a:endParaRPr lang="en-GB" dirty="0"/>
          </a:p>
          <a:p>
            <a:pPr algn="just">
              <a:lnSpc>
                <a:spcPct val="150000"/>
              </a:lnSpc>
            </a:pPr>
            <a:r>
              <a:rPr lang="en-GB" b="1" dirty="0"/>
              <a:t>Real-World Use:</a:t>
            </a:r>
            <a:r>
              <a:rPr lang="en-GB" dirty="0"/>
              <a:t> IT professionals use the OSI model to design, implement, and manage networks, ensuring reliable communication and improved performance.</a:t>
            </a:r>
          </a:p>
        </p:txBody>
      </p:sp>
    </p:spTree>
    <p:extLst>
      <p:ext uri="{BB962C8B-B14F-4D97-AF65-F5344CB8AC3E}">
        <p14:creationId xmlns:p14="http://schemas.microsoft.com/office/powerpoint/2010/main" val="4815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3">
          <a:extLst>
            <a:ext uri="{FF2B5EF4-FFF2-40B4-BE49-F238E27FC236}">
              <a16:creationId xmlns:a16="http://schemas.microsoft.com/office/drawing/2014/main" id="{4246558F-048C-45B9-DD90-4EAC6E6C4752}"/>
            </a:ext>
          </a:extLst>
        </p:cNvPr>
        <p:cNvGrpSpPr/>
        <p:nvPr/>
      </p:nvGrpSpPr>
      <p:grpSpPr>
        <a:xfrm>
          <a:off x="0" y="0"/>
          <a:ext cx="0" cy="0"/>
          <a:chOff x="0" y="0"/>
          <a:chExt cx="0" cy="0"/>
        </a:xfrm>
      </p:grpSpPr>
      <p:sp>
        <p:nvSpPr>
          <p:cNvPr id="714" name="Google Shape;714;p72">
            <a:extLst>
              <a:ext uri="{FF2B5EF4-FFF2-40B4-BE49-F238E27FC236}">
                <a16:creationId xmlns:a16="http://schemas.microsoft.com/office/drawing/2014/main" id="{874AFE7D-D7CD-AD61-45F9-B156B373E5D4}"/>
              </a:ext>
            </a:extLst>
          </p:cNvPr>
          <p:cNvSpPr txBox="1">
            <a:spLocks noGrp="1"/>
          </p:cNvSpPr>
          <p:nvPr>
            <p:ph type="title"/>
          </p:nvPr>
        </p:nvSpPr>
        <p:spPr>
          <a:xfrm>
            <a:off x="566250" y="445025"/>
            <a:ext cx="4093500" cy="500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dirty="0"/>
              <a:t>OSI Model Layers Explained</a:t>
            </a:r>
            <a:endParaRPr b="1" dirty="0"/>
          </a:p>
        </p:txBody>
      </p:sp>
      <p:sp>
        <p:nvSpPr>
          <p:cNvPr id="715" name="Google Shape;715;p72">
            <a:extLst>
              <a:ext uri="{FF2B5EF4-FFF2-40B4-BE49-F238E27FC236}">
                <a16:creationId xmlns:a16="http://schemas.microsoft.com/office/drawing/2014/main" id="{23E3B1F1-5F2B-174E-38F1-69C872BF465B}"/>
              </a:ext>
            </a:extLst>
          </p:cNvPr>
          <p:cNvSpPr txBox="1">
            <a:spLocks noGrp="1"/>
          </p:cNvSpPr>
          <p:nvPr>
            <p:ph type="body" idx="1"/>
          </p:nvPr>
        </p:nvSpPr>
        <p:spPr>
          <a:xfrm>
            <a:off x="247651" y="1106499"/>
            <a:ext cx="5419724" cy="3591975"/>
          </a:xfrm>
          <a:prstGeom prst="rect">
            <a:avLst/>
          </a:prstGeom>
        </p:spPr>
        <p:txBody>
          <a:bodyPr spcFirstLastPara="1" wrap="square" lIns="68575" tIns="68575" rIns="68575" bIns="68575" anchor="t" anchorCtr="0">
            <a:noAutofit/>
          </a:bodyPr>
          <a:lstStyle/>
          <a:p>
            <a:pPr marL="0" lvl="0" indent="0" algn="just" rtl="0">
              <a:lnSpc>
                <a:spcPct val="150000"/>
              </a:lnSpc>
              <a:spcBef>
                <a:spcPts val="0"/>
              </a:spcBef>
              <a:spcAft>
                <a:spcPts val="0"/>
              </a:spcAft>
              <a:buNone/>
            </a:pPr>
            <a:r>
              <a:rPr lang="en" b="1" dirty="0"/>
              <a:t>Physical Layer</a:t>
            </a:r>
            <a:endParaRPr b="1" dirty="0"/>
          </a:p>
          <a:p>
            <a:pPr marL="0" lvl="0" indent="0" algn="just" rtl="0">
              <a:lnSpc>
                <a:spcPct val="150000"/>
              </a:lnSpc>
              <a:spcBef>
                <a:spcPts val="0"/>
              </a:spcBef>
              <a:spcAft>
                <a:spcPts val="0"/>
              </a:spcAft>
              <a:buNone/>
            </a:pPr>
            <a:r>
              <a:rPr lang="en" dirty="0"/>
              <a:t>The Physical layer defines the hardware elements involved in data transmission, including cables, switches, and network interface cards. It specifies how bits are transmitted over a physical medium.</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Data Link Layer</a:t>
            </a:r>
            <a:endParaRPr b="1" dirty="0"/>
          </a:p>
          <a:p>
            <a:pPr marL="0" lvl="0" indent="0" algn="just" rtl="0">
              <a:lnSpc>
                <a:spcPct val="150000"/>
              </a:lnSpc>
              <a:spcBef>
                <a:spcPts val="0"/>
              </a:spcBef>
              <a:spcAft>
                <a:spcPts val="0"/>
              </a:spcAft>
              <a:buNone/>
            </a:pPr>
            <a:r>
              <a:rPr lang="en" dirty="0"/>
              <a:t>The Data Link layer ensures error-free data transfer between two directly connected nodes. It uses MAC addresses to identify devices and frames to encapsulate data.</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r>
              <a:rPr lang="en" b="1" dirty="0"/>
              <a:t>Network Layer</a:t>
            </a:r>
            <a:endParaRPr b="1" dirty="0"/>
          </a:p>
          <a:p>
            <a:pPr marL="0" lvl="0" indent="0" algn="just" rtl="0">
              <a:lnSpc>
                <a:spcPct val="150000"/>
              </a:lnSpc>
              <a:spcBef>
                <a:spcPts val="0"/>
              </a:spcBef>
              <a:spcAft>
                <a:spcPts val="0"/>
              </a:spcAft>
              <a:buNone/>
            </a:pPr>
            <a:r>
              <a:rPr lang="en" dirty="0"/>
              <a:t>The Network layer is responsible for determining the best path for data to travel across networks. It uses logical addressing (IP addresses) to route packets.</a:t>
            </a:r>
            <a:endParaRPr dirty="0"/>
          </a:p>
          <a:p>
            <a:pPr marL="0" lvl="0" indent="0" algn="just" rtl="0">
              <a:lnSpc>
                <a:spcPct val="150000"/>
              </a:lnSpc>
              <a:spcBef>
                <a:spcPts val="0"/>
              </a:spcBef>
              <a:spcAft>
                <a:spcPts val="0"/>
              </a:spcAft>
              <a:buNone/>
            </a:pPr>
            <a:endParaRPr dirty="0"/>
          </a:p>
          <a:p>
            <a:pPr marL="0" lvl="0" indent="0" algn="just" rtl="0">
              <a:lnSpc>
                <a:spcPct val="150000"/>
              </a:lnSpc>
              <a:spcBef>
                <a:spcPts val="0"/>
              </a:spcBef>
              <a:spcAft>
                <a:spcPts val="0"/>
              </a:spcAft>
              <a:buNone/>
            </a:pPr>
            <a:endParaRPr dirty="0"/>
          </a:p>
        </p:txBody>
      </p:sp>
      <p:pic>
        <p:nvPicPr>
          <p:cNvPr id="716" name="Google Shape;716;p72">
            <a:extLst>
              <a:ext uri="{FF2B5EF4-FFF2-40B4-BE49-F238E27FC236}">
                <a16:creationId xmlns:a16="http://schemas.microsoft.com/office/drawing/2014/main" id="{7DCB06AE-7A6E-B625-843A-F514AD298C50}"/>
              </a:ext>
            </a:extLst>
          </p:cNvPr>
          <p:cNvPicPr preferRelativeResize="0">
            <a:picLocks noGrp="1"/>
          </p:cNvPicPr>
          <p:nvPr>
            <p:ph type="pic" idx="2"/>
          </p:nvPr>
        </p:nvPicPr>
        <p:blipFill>
          <a:blip r:embed="rId3">
            <a:alphaModFix/>
          </a:blip>
          <a:stretch>
            <a:fillRect/>
          </a:stretch>
        </p:blipFill>
        <p:spPr>
          <a:xfrm>
            <a:off x="5870827" y="851604"/>
            <a:ext cx="2701800" cy="3440292"/>
          </a:xfrm>
          <a:prstGeom prst="rect">
            <a:avLst/>
          </a:prstGeom>
        </p:spPr>
      </p:pic>
    </p:spTree>
    <p:extLst>
      <p:ext uri="{BB962C8B-B14F-4D97-AF65-F5344CB8AC3E}">
        <p14:creationId xmlns:p14="http://schemas.microsoft.com/office/powerpoint/2010/main" val="9748742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ime Slate">
  <a:themeElements>
    <a:clrScheme name="col">
      <a:dk1>
        <a:srgbClr val="000000"/>
      </a:dk1>
      <a:lt1>
        <a:srgbClr val="FFFFFF"/>
      </a:lt1>
      <a:dk2>
        <a:srgbClr val="2D3847"/>
      </a:dk2>
      <a:lt2>
        <a:srgbClr val="E7E6E6"/>
      </a:lt2>
      <a:accent1>
        <a:srgbClr val="2198E4"/>
      </a:accent1>
      <a:accent2>
        <a:srgbClr val="0C62DF"/>
      </a:accent2>
      <a:accent3>
        <a:srgbClr val="006DFE"/>
      </a:accent3>
      <a:accent4>
        <a:srgbClr val="CFDEED"/>
      </a:accent4>
      <a:accent5>
        <a:srgbClr val="0C62DF"/>
      </a:accent5>
      <a:accent6>
        <a:srgbClr val="ECF0F3"/>
      </a:accent6>
      <a:hlink>
        <a:srgbClr val="2198E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5879</Words>
  <Application>Microsoft Office PowerPoint</Application>
  <PresentationFormat>On-screen Show (16:9)</PresentationFormat>
  <Paragraphs>448</Paragraphs>
  <Slides>57</Slides>
  <Notes>53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57</vt:i4>
      </vt:variant>
    </vt:vector>
  </HeadingPairs>
  <TitlesOfParts>
    <vt:vector size="72" baseType="lpstr">
      <vt:lpstr>Inter ExtraBold</vt:lpstr>
      <vt:lpstr>Arial</vt:lpstr>
      <vt:lpstr>Inter</vt:lpstr>
      <vt:lpstr>Hanken Grotesk</vt:lpstr>
      <vt:lpstr>DM Sans</vt:lpstr>
      <vt:lpstr>Calibri</vt:lpstr>
      <vt:lpstr>Open Sans</vt:lpstr>
      <vt:lpstr>Open Sans SemiBold</vt:lpstr>
      <vt:lpstr>Open Sans Medium</vt:lpstr>
      <vt:lpstr>Hanken Grotesk Medium</vt:lpstr>
      <vt:lpstr>Fredoka</vt:lpstr>
      <vt:lpstr>Hanken Grotesk SemiBold</vt:lpstr>
      <vt:lpstr>Inter SemiBold</vt:lpstr>
      <vt:lpstr>Simple Light</vt:lpstr>
      <vt:lpstr>Prime Slate</vt:lpstr>
      <vt:lpstr>PowerPoint Presentation</vt:lpstr>
      <vt:lpstr>Internetworking</vt:lpstr>
      <vt:lpstr>The Evolution of Networking</vt:lpstr>
      <vt:lpstr>Types of Networks</vt:lpstr>
      <vt:lpstr>PowerPoint Presentation</vt:lpstr>
      <vt:lpstr>Understanding the OSI Model</vt:lpstr>
      <vt:lpstr>PowerPoint Presentation</vt:lpstr>
      <vt:lpstr>Importance of the OSI Model</vt:lpstr>
      <vt:lpstr>OSI Model Layers Explained</vt:lpstr>
      <vt:lpstr>PowerPoint Presentation</vt:lpstr>
      <vt:lpstr>PowerPoint Presentation</vt:lpstr>
      <vt:lpstr>Introduction to the TCP/IP Model</vt:lpstr>
      <vt:lpstr>PowerPoint Presentation</vt:lpstr>
      <vt:lpstr>Practical Implementation of TCP/IP</vt:lpstr>
      <vt:lpstr>PowerPoint Presentation</vt:lpstr>
      <vt:lpstr>PowerPoint Presentation</vt:lpstr>
      <vt:lpstr>Importance of Protocols in Networking</vt:lpstr>
      <vt:lpstr>PowerPoint Presentation</vt:lpstr>
      <vt:lpstr>TCP and UDP</vt:lpstr>
      <vt:lpstr>PowerPoint Presentation</vt:lpstr>
      <vt:lpstr>Ethernet</vt:lpstr>
      <vt:lpstr>PowerPoint Presentation</vt:lpstr>
      <vt:lpstr>Wireless Standards and Protocols</vt:lpstr>
      <vt:lpstr>Wireless Standards and Protocols</vt:lpstr>
      <vt:lpstr>PowerPoint Presentation</vt:lpstr>
      <vt:lpstr>Comparison Between UTP and STP</vt:lpstr>
      <vt:lpstr>|</vt:lpstr>
      <vt:lpstr>Practical Applications of Each Category</vt:lpstr>
      <vt:lpstr>Real-World Applications of CAT5e</vt:lpstr>
      <vt:lpstr>Visualization of the OSI Model</vt:lpstr>
      <vt:lpstr>Common Internetworking Protocols</vt:lpstr>
      <vt:lpstr>Layers of the TCP/IP Model</vt:lpstr>
      <vt:lpstr>Comparison of OSI and TCP/IP</vt:lpstr>
      <vt:lpstr>Understanding Internet Protocols</vt:lpstr>
      <vt:lpstr>IPv4 vs. IPv6</vt:lpstr>
      <vt:lpstr>Role of Subnetting</vt:lpstr>
      <vt:lpstr>TCP vs. UDP: Which to Use</vt:lpstr>
      <vt:lpstr>TCP Characteristics</vt:lpstr>
      <vt:lpstr>UDP Characteristics</vt:lpstr>
      <vt:lpstr>How Ethernet Works</vt:lpstr>
      <vt:lpstr>Ethernet Standards</vt:lpstr>
      <vt:lpstr>Ethernet Frame Structure</vt:lpstr>
      <vt:lpstr>Advanced Ethernet Technologies</vt:lpstr>
      <vt:lpstr>Wireless Networking Explained</vt:lpstr>
      <vt:lpstr>Types of Wireless Networks</vt:lpstr>
      <vt:lpstr>Security in Wireless Networking</vt:lpstr>
      <vt:lpstr>Challenges in Wireless Networking</vt:lpstr>
      <vt:lpstr>Understanding UTP and STP</vt:lpstr>
      <vt:lpstr>PowerPoint Presentation</vt:lpstr>
      <vt:lpstr>Advantages and Disadvantages</vt:lpstr>
      <vt:lpstr>When to Use UTP or STP</vt:lpstr>
      <vt:lpstr>Introduction to Cable Categories</vt:lpstr>
      <vt:lpstr>Detailed Look at Categories</vt:lpstr>
      <vt:lpstr>Importance of Choosing the Right Cable</vt:lpstr>
      <vt:lpstr>Understanding the "e" in CAT5e</vt:lpstr>
      <vt:lpstr>Performance Enhancements of CAT5e</vt:lpstr>
      <vt:lpstr>Conclusion on Networking Basics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wolve</cp:lastModifiedBy>
  <cp:revision>1</cp:revision>
  <dcterms:modified xsi:type="dcterms:W3CDTF">2025-03-31T21:40:04Z</dcterms:modified>
</cp:coreProperties>
</file>